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7" r:id="rId3"/>
    <p:sldId id="259" r:id="rId4"/>
    <p:sldId id="340" r:id="rId5"/>
    <p:sldId id="341" r:id="rId6"/>
    <p:sldId id="264" r:id="rId7"/>
    <p:sldId id="342" r:id="rId8"/>
    <p:sldId id="343" r:id="rId9"/>
    <p:sldId id="344" r:id="rId10"/>
    <p:sldId id="258" r:id="rId11"/>
    <p:sldId id="272" r:id="rId12"/>
    <p:sldId id="273" r:id="rId13"/>
    <p:sldId id="260" r:id="rId14"/>
    <p:sldId id="268" r:id="rId15"/>
    <p:sldId id="270" r:id="rId16"/>
    <p:sldId id="322" r:id="rId17"/>
    <p:sldId id="269" r:id="rId18"/>
    <p:sldId id="314" r:id="rId19"/>
    <p:sldId id="315" r:id="rId20"/>
    <p:sldId id="316" r:id="rId21"/>
    <p:sldId id="317" r:id="rId22"/>
    <p:sldId id="318" r:id="rId23"/>
    <p:sldId id="319" r:id="rId24"/>
    <p:sldId id="320" r:id="rId25"/>
    <p:sldId id="324" r:id="rId26"/>
    <p:sldId id="326" r:id="rId27"/>
    <p:sldId id="327" r:id="rId28"/>
    <p:sldId id="328" r:id="rId29"/>
    <p:sldId id="329" r:id="rId30"/>
    <p:sldId id="330" r:id="rId31"/>
    <p:sldId id="331" r:id="rId32"/>
    <p:sldId id="332" r:id="rId33"/>
    <p:sldId id="333" r:id="rId34"/>
    <p:sldId id="334" r:id="rId35"/>
    <p:sldId id="345" r:id="rId36"/>
    <p:sldId id="335" r:id="rId37"/>
    <p:sldId id="336" r:id="rId38"/>
    <p:sldId id="346" r:id="rId39"/>
    <p:sldId id="347" r:id="rId40"/>
    <p:sldId id="337" r:id="rId41"/>
    <p:sldId id="348" r:id="rId42"/>
    <p:sldId id="349" r:id="rId43"/>
    <p:sldId id="350" r:id="rId44"/>
    <p:sldId id="351" r:id="rId45"/>
    <p:sldId id="338" r:id="rId46"/>
    <p:sldId id="339" r:id="rId47"/>
    <p:sldId id="353" r:id="rId48"/>
    <p:sldId id="355" r:id="rId49"/>
    <p:sldId id="323" r:id="rId50"/>
    <p:sldId id="321" r:id="rId51"/>
    <p:sldId id="271" r:id="rId52"/>
    <p:sldId id="35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3BB4EF-DEF3-4DA9-A4BC-65B6362ACED0}" v="730" dt="2025-06-27T04:36:15.683"/>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78" d="100"/>
          <a:sy n="78" d="100"/>
        </p:scale>
        <p:origin x="103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muqtadir" userId="95815297ee3f3b5c" providerId="LiveId" clId="{A946728D-B533-49E7-A732-CF677A0B8F7B}"/>
    <pc:docChg chg="undo redo custSel addSld delSld modSld sldOrd">
      <pc:chgData name="abdul muqtadir" userId="95815297ee3f3b5c" providerId="LiveId" clId="{A946728D-B533-49E7-A732-CF677A0B8F7B}" dt="2025-02-27T04:55:20.037" v="297"/>
      <pc:docMkLst>
        <pc:docMk/>
      </pc:docMkLst>
      <pc:sldChg chg="del">
        <pc:chgData name="abdul muqtadir" userId="95815297ee3f3b5c" providerId="LiveId" clId="{A946728D-B533-49E7-A732-CF677A0B8F7B}" dt="2025-02-27T04:28:55.996" v="102" actId="2696"/>
        <pc:sldMkLst>
          <pc:docMk/>
          <pc:sldMk cId="241789959" sldId="256"/>
        </pc:sldMkLst>
      </pc:sldChg>
      <pc:sldChg chg="modSp add mod setBg">
        <pc:chgData name="abdul muqtadir" userId="95815297ee3f3b5c" providerId="LiveId" clId="{A946728D-B533-49E7-A732-CF677A0B8F7B}" dt="2025-02-27T04:29:37.900" v="145"/>
        <pc:sldMkLst>
          <pc:docMk/>
          <pc:sldMk cId="1634094989" sldId="257"/>
        </pc:sldMkLst>
      </pc:sldChg>
      <pc:sldChg chg="delSp modSp add del mod setBg">
        <pc:chgData name="abdul muqtadir" userId="95815297ee3f3b5c" providerId="LiveId" clId="{A946728D-B533-49E7-A732-CF677A0B8F7B}" dt="2025-02-27T04:31:31.770" v="152" actId="47"/>
        <pc:sldMkLst>
          <pc:docMk/>
          <pc:sldMk cId="5391489" sldId="258"/>
        </pc:sldMkLst>
      </pc:sldChg>
      <pc:sldChg chg="addSp modSp new mod">
        <pc:chgData name="abdul muqtadir" userId="95815297ee3f3b5c" providerId="LiveId" clId="{A946728D-B533-49E7-A732-CF677A0B8F7B}" dt="2025-02-27T04:38:34.416" v="180" actId="20577"/>
        <pc:sldMkLst>
          <pc:docMk/>
          <pc:sldMk cId="830637431" sldId="259"/>
        </pc:sldMkLst>
      </pc:sldChg>
      <pc:sldChg chg="addSp modSp add mod ord setBg">
        <pc:chgData name="abdul muqtadir" userId="95815297ee3f3b5c" providerId="LiveId" clId="{A946728D-B533-49E7-A732-CF677A0B8F7B}" dt="2025-02-27T04:55:20.037" v="297"/>
        <pc:sldMkLst>
          <pc:docMk/>
          <pc:sldMk cId="3726664587" sldId="260"/>
        </pc:sldMkLst>
      </pc:sldChg>
      <pc:sldChg chg="modSp add mod setBg">
        <pc:chgData name="abdul muqtadir" userId="95815297ee3f3b5c" providerId="LiveId" clId="{A946728D-B533-49E7-A732-CF677A0B8F7B}" dt="2025-02-27T04:45:59.652" v="230" actId="403"/>
        <pc:sldMkLst>
          <pc:docMk/>
          <pc:sldMk cId="2153826415" sldId="264"/>
        </pc:sldMkLst>
      </pc:sldChg>
      <pc:sldChg chg="modSp add mod setBg">
        <pc:chgData name="abdul muqtadir" userId="95815297ee3f3b5c" providerId="LiveId" clId="{A946728D-B533-49E7-A732-CF677A0B8F7B}" dt="2025-02-27T04:48:32.801" v="233"/>
        <pc:sldMkLst>
          <pc:docMk/>
          <pc:sldMk cId="2303920677" sldId="265"/>
        </pc:sldMkLst>
      </pc:sldChg>
      <pc:sldChg chg="add">
        <pc:chgData name="abdul muqtadir" userId="95815297ee3f3b5c" providerId="LiveId" clId="{A946728D-B533-49E7-A732-CF677A0B8F7B}" dt="2025-02-27T04:48:52.414" v="234"/>
        <pc:sldMkLst>
          <pc:docMk/>
          <pc:sldMk cId="1198723260" sldId="268"/>
        </pc:sldMkLst>
      </pc:sldChg>
      <pc:sldMasterChg chg="delSldLayout">
        <pc:chgData name="abdul muqtadir" userId="95815297ee3f3b5c" providerId="LiveId" clId="{A946728D-B533-49E7-A732-CF677A0B8F7B}" dt="2025-02-27T04:31:31.770" v="152" actId="47"/>
        <pc:sldMasterMkLst>
          <pc:docMk/>
          <pc:sldMasterMk cId="2476524953" sldId="2147483648"/>
        </pc:sldMasterMkLst>
        <pc:sldLayoutChg chg="del">
          <pc:chgData name="abdul muqtadir" userId="95815297ee3f3b5c" providerId="LiveId" clId="{A946728D-B533-49E7-A732-CF677A0B8F7B}" dt="2025-02-27T04:31:31.770" v="152" actId="47"/>
          <pc:sldLayoutMkLst>
            <pc:docMk/>
            <pc:sldMasterMk cId="2476524953" sldId="2147483648"/>
            <pc:sldLayoutMk cId="3749444319" sldId="2147483660"/>
          </pc:sldLayoutMkLst>
        </pc:sldLayoutChg>
      </pc:sldMasterChg>
    </pc:docChg>
  </pc:docChgLst>
  <pc:docChgLst>
    <pc:chgData name="abdul muqtadir" userId="95815297ee3f3b5c" providerId="LiveId" clId="{BBFEEC26-25B0-44F7-ADB7-687F9E7C056A}"/>
    <pc:docChg chg="undo custSel addSld delSld modSld">
      <pc:chgData name="abdul muqtadir" userId="95815297ee3f3b5c" providerId="LiveId" clId="{BBFEEC26-25B0-44F7-ADB7-687F9E7C056A}" dt="2025-03-05T07:13:25.643" v="267" actId="47"/>
      <pc:docMkLst>
        <pc:docMk/>
      </pc:docMkLst>
      <pc:sldChg chg="addSp modSp mod">
        <pc:chgData name="abdul muqtadir" userId="95815297ee3f3b5c" providerId="LiveId" clId="{BBFEEC26-25B0-44F7-ADB7-687F9E7C056A}" dt="2025-03-05T04:20:07.018" v="185" actId="1076"/>
        <pc:sldMkLst>
          <pc:docMk/>
          <pc:sldMk cId="1634094989" sldId="257"/>
        </pc:sldMkLst>
      </pc:sldChg>
      <pc:sldChg chg="addSp modSp add del mod">
        <pc:chgData name="abdul muqtadir" userId="95815297ee3f3b5c" providerId="LiveId" clId="{BBFEEC26-25B0-44F7-ADB7-687F9E7C056A}" dt="2025-03-05T07:13:13.514" v="260" actId="47"/>
        <pc:sldMkLst>
          <pc:docMk/>
          <pc:sldMk cId="830637431" sldId="259"/>
        </pc:sldMkLst>
      </pc:sldChg>
      <pc:sldChg chg="modSp add del mod">
        <pc:chgData name="abdul muqtadir" userId="95815297ee3f3b5c" providerId="LiveId" clId="{BBFEEC26-25B0-44F7-ADB7-687F9E7C056A}" dt="2025-03-05T07:13:12.529" v="257" actId="47"/>
        <pc:sldMkLst>
          <pc:docMk/>
          <pc:sldMk cId="3726664587" sldId="260"/>
        </pc:sldMkLst>
      </pc:sldChg>
      <pc:sldChg chg="addSp modSp add del mod">
        <pc:chgData name="abdul muqtadir" userId="95815297ee3f3b5c" providerId="LiveId" clId="{BBFEEC26-25B0-44F7-ADB7-687F9E7C056A}" dt="2025-03-05T07:13:13.232" v="259" actId="47"/>
        <pc:sldMkLst>
          <pc:docMk/>
          <pc:sldMk cId="2153826415" sldId="264"/>
        </pc:sldMkLst>
      </pc:sldChg>
      <pc:sldChg chg="modSp add del mod modShow">
        <pc:chgData name="abdul muqtadir" userId="95815297ee3f3b5c" providerId="LiveId" clId="{BBFEEC26-25B0-44F7-ADB7-687F9E7C056A}" dt="2025-03-05T07:13:12.904" v="258" actId="47"/>
        <pc:sldMkLst>
          <pc:docMk/>
          <pc:sldMk cId="2303920677" sldId="265"/>
        </pc:sldMkLst>
      </pc:sldChg>
      <pc:sldChg chg="mod modShow">
        <pc:chgData name="abdul muqtadir" userId="95815297ee3f3b5c" providerId="LiveId" clId="{BBFEEC26-25B0-44F7-ADB7-687F9E7C056A}" dt="2025-03-05T04:17:11.014" v="111" actId="729"/>
        <pc:sldMkLst>
          <pc:docMk/>
          <pc:sldMk cId="1198723260" sldId="268"/>
        </pc:sldMkLst>
      </pc:sldChg>
      <pc:sldChg chg="addSp modSp new mod">
        <pc:chgData name="abdul muqtadir" userId="95815297ee3f3b5c" providerId="LiveId" clId="{BBFEEC26-25B0-44F7-ADB7-687F9E7C056A}" dt="2025-03-05T04:18:32.122" v="174" actId="20577"/>
        <pc:sldMkLst>
          <pc:docMk/>
          <pc:sldMk cId="910411137" sldId="269"/>
        </pc:sldMkLst>
      </pc:sldChg>
      <pc:sldChg chg="new del">
        <pc:chgData name="abdul muqtadir" userId="95815297ee3f3b5c" providerId="LiveId" clId="{BBFEEC26-25B0-44F7-ADB7-687F9E7C056A}" dt="2025-03-05T07:13:20.463" v="264" actId="47"/>
        <pc:sldMkLst>
          <pc:docMk/>
          <pc:sldMk cId="1321367578" sldId="270"/>
        </pc:sldMkLst>
      </pc:sldChg>
      <pc:sldChg chg="new del">
        <pc:chgData name="abdul muqtadir" userId="95815297ee3f3b5c" providerId="LiveId" clId="{BBFEEC26-25B0-44F7-ADB7-687F9E7C056A}" dt="2025-03-05T07:13:22.340" v="265" actId="47"/>
        <pc:sldMkLst>
          <pc:docMk/>
          <pc:sldMk cId="340360177" sldId="271"/>
        </pc:sldMkLst>
      </pc:sldChg>
      <pc:sldChg chg="new add del">
        <pc:chgData name="abdul muqtadir" userId="95815297ee3f3b5c" providerId="LiveId" clId="{BBFEEC26-25B0-44F7-ADB7-687F9E7C056A}" dt="2025-03-05T07:13:23.732" v="266" actId="47"/>
        <pc:sldMkLst>
          <pc:docMk/>
          <pc:sldMk cId="3642514481" sldId="272"/>
        </pc:sldMkLst>
      </pc:sldChg>
      <pc:sldChg chg="new add del">
        <pc:chgData name="abdul muqtadir" userId="95815297ee3f3b5c" providerId="LiveId" clId="{BBFEEC26-25B0-44F7-ADB7-687F9E7C056A}" dt="2025-03-05T07:13:25.643" v="267" actId="47"/>
        <pc:sldMkLst>
          <pc:docMk/>
          <pc:sldMk cId="2245996966" sldId="273"/>
        </pc:sldMkLst>
      </pc:sldChg>
      <pc:sldChg chg="new del">
        <pc:chgData name="abdul muqtadir" userId="95815297ee3f3b5c" providerId="LiveId" clId="{BBFEEC26-25B0-44F7-ADB7-687F9E7C056A}" dt="2025-03-05T07:13:17.550" v="263" actId="680"/>
        <pc:sldMkLst>
          <pc:docMk/>
          <pc:sldMk cId="3942641181" sldId="274"/>
        </pc:sldMkLst>
      </pc:sldChg>
      <pc:sldMasterChg chg="addSldLayout delSldLayout">
        <pc:chgData name="abdul muqtadir" userId="95815297ee3f3b5c" providerId="LiveId" clId="{BBFEEC26-25B0-44F7-ADB7-687F9E7C056A}" dt="2025-03-05T07:13:12.529" v="257" actId="47"/>
        <pc:sldMasterMkLst>
          <pc:docMk/>
          <pc:sldMasterMk cId="2476524953" sldId="2147483648"/>
        </pc:sldMasterMkLst>
        <pc:sldLayoutChg chg="add del">
          <pc:chgData name="abdul muqtadir" userId="95815297ee3f3b5c" providerId="LiveId" clId="{BBFEEC26-25B0-44F7-ADB7-687F9E7C056A}" dt="2025-03-05T07:13:12.529" v="257" actId="47"/>
          <pc:sldLayoutMkLst>
            <pc:docMk/>
            <pc:sldMasterMk cId="2476524953" sldId="2147483648"/>
            <pc:sldLayoutMk cId="3249785978" sldId="2147483660"/>
          </pc:sldLayoutMkLst>
        </pc:sldLayoutChg>
      </pc:sldMasterChg>
    </pc:docChg>
  </pc:docChgLst>
  <pc:docChgLst>
    <pc:chgData name="abdul muqtadir" userId="95815297ee3f3b5c" providerId="LiveId" clId="{133BB4EF-DEF3-4DA9-A4BC-65B6362ACED0}"/>
    <pc:docChg chg="undo redo custSel addSld delSld modSld sldOrd">
      <pc:chgData name="abdul muqtadir" userId="95815297ee3f3b5c" providerId="LiveId" clId="{133BB4EF-DEF3-4DA9-A4BC-65B6362ACED0}" dt="2025-06-27T04:36:15.683" v="3596"/>
      <pc:docMkLst>
        <pc:docMk/>
      </pc:docMkLst>
      <pc:sldChg chg="addSp delSp mod modShow">
        <pc:chgData name="abdul muqtadir" userId="95815297ee3f3b5c" providerId="LiveId" clId="{133BB4EF-DEF3-4DA9-A4BC-65B6362ACED0}" dt="2025-05-30T21:48:19.160" v="2620" actId="729"/>
        <pc:sldMkLst>
          <pc:docMk/>
          <pc:sldMk cId="1634094989" sldId="257"/>
        </pc:sldMkLst>
        <pc:picChg chg="add del">
          <ac:chgData name="abdul muqtadir" userId="95815297ee3f3b5c" providerId="LiveId" clId="{133BB4EF-DEF3-4DA9-A4BC-65B6362ACED0}" dt="2025-04-30T17:22:01.828" v="1129" actId="21"/>
          <ac:picMkLst>
            <pc:docMk/>
            <pc:sldMk cId="1634094989" sldId="257"/>
            <ac:picMk id="4" creationId="{BAD76A3E-E8AB-8A03-33DE-94BB9A93EB5A}"/>
          </ac:picMkLst>
        </pc:picChg>
      </pc:sldChg>
      <pc:sldChg chg="addSp delSp add del mod ord setBg delDesignElem modShow">
        <pc:chgData name="abdul muqtadir" userId="95815297ee3f3b5c" providerId="LiveId" clId="{133BB4EF-DEF3-4DA9-A4BC-65B6362ACED0}" dt="2025-06-11T08:30:33.980" v="2745" actId="729"/>
        <pc:sldMkLst>
          <pc:docMk/>
          <pc:sldMk cId="846861069" sldId="258"/>
        </pc:sldMkLst>
        <pc:spChg chg="add del">
          <ac:chgData name="abdul muqtadir" userId="95815297ee3f3b5c" providerId="LiveId" clId="{133BB4EF-DEF3-4DA9-A4BC-65B6362ACED0}" dt="2025-04-14T18:33:22.661" v="68"/>
          <ac:spMkLst>
            <pc:docMk/>
            <pc:sldMk cId="846861069" sldId="258"/>
            <ac:spMk id="16" creationId="{C5E6CFF1-2F42-4E10-9A97-F116F46F53FE}"/>
          </ac:spMkLst>
        </pc:spChg>
        <pc:picChg chg="add del">
          <ac:chgData name="abdul muqtadir" userId="95815297ee3f3b5c" providerId="LiveId" clId="{133BB4EF-DEF3-4DA9-A4BC-65B6362ACED0}" dt="2025-04-30T17:22:14.830" v="1132" actId="21"/>
          <ac:picMkLst>
            <pc:docMk/>
            <pc:sldMk cId="846861069" sldId="258"/>
            <ac:picMk id="4" creationId="{2C8540BA-3040-012E-421D-D83D8DB5CE21}"/>
          </ac:picMkLst>
        </pc:picChg>
        <pc:cxnChg chg="add del">
          <ac:chgData name="abdul muqtadir" userId="95815297ee3f3b5c" providerId="LiveId" clId="{133BB4EF-DEF3-4DA9-A4BC-65B6362ACED0}" dt="2025-04-14T18:33:22.661" v="68"/>
          <ac:cxnSpMkLst>
            <pc:docMk/>
            <pc:sldMk cId="846861069" sldId="258"/>
            <ac:cxnSpMk id="18" creationId="{96A8629B-8289-498B-939B-1CA0C106182C}"/>
          </ac:cxnSpMkLst>
        </pc:cxnChg>
      </pc:sldChg>
      <pc:sldChg chg="addSp delSp modSp mod">
        <pc:chgData name="abdul muqtadir" userId="95815297ee3f3b5c" providerId="LiveId" clId="{133BB4EF-DEF3-4DA9-A4BC-65B6362ACED0}" dt="2025-06-27T04:36:15.683" v="3596"/>
        <pc:sldMkLst>
          <pc:docMk/>
          <pc:sldMk cId="830637431" sldId="259"/>
        </pc:sldMkLst>
        <pc:spChg chg="add mod">
          <ac:chgData name="abdul muqtadir" userId="95815297ee3f3b5c" providerId="LiveId" clId="{133BB4EF-DEF3-4DA9-A4BC-65B6362ACED0}" dt="2025-05-30T21:39:03.944" v="2382" actId="114"/>
          <ac:spMkLst>
            <pc:docMk/>
            <pc:sldMk cId="830637431" sldId="259"/>
            <ac:spMk id="2" creationId="{47D92906-16BF-F77C-2499-7B32A77CFC61}"/>
          </ac:spMkLst>
        </pc:spChg>
        <pc:spChg chg="add mod">
          <ac:chgData name="abdul muqtadir" userId="95815297ee3f3b5c" providerId="LiveId" clId="{133BB4EF-DEF3-4DA9-A4BC-65B6362ACED0}" dt="2025-06-11T11:30:02.662" v="3196" actId="1076"/>
          <ac:spMkLst>
            <pc:docMk/>
            <pc:sldMk cId="830637431" sldId="259"/>
            <ac:spMk id="4" creationId="{F236CAE3-4695-8D53-6C6B-544F8DA5B13D}"/>
          </ac:spMkLst>
        </pc:spChg>
        <pc:spChg chg="add mod">
          <ac:chgData name="abdul muqtadir" userId="95815297ee3f3b5c" providerId="LiveId" clId="{133BB4EF-DEF3-4DA9-A4BC-65B6362ACED0}" dt="2025-06-27T04:36:15.683" v="3596"/>
          <ac:spMkLst>
            <pc:docMk/>
            <pc:sldMk cId="830637431" sldId="259"/>
            <ac:spMk id="5" creationId="{82663B80-D111-0ED8-BFA8-889B83A88481}"/>
          </ac:spMkLst>
        </pc:spChg>
        <pc:spChg chg="add mod">
          <ac:chgData name="abdul muqtadir" userId="95815297ee3f3b5c" providerId="LiveId" clId="{133BB4EF-DEF3-4DA9-A4BC-65B6362ACED0}" dt="2025-05-30T21:42:16.804" v="2471" actId="1076"/>
          <ac:spMkLst>
            <pc:docMk/>
            <pc:sldMk cId="830637431" sldId="259"/>
            <ac:spMk id="7" creationId="{5F53361B-4105-6B7C-20C5-D810F60EFCD3}"/>
          </ac:spMkLst>
        </pc:spChg>
        <pc:spChg chg="add mod">
          <ac:chgData name="abdul muqtadir" userId="95815297ee3f3b5c" providerId="LiveId" clId="{133BB4EF-DEF3-4DA9-A4BC-65B6362ACED0}" dt="2025-05-30T21:39:50.290" v="2409" actId="20577"/>
          <ac:spMkLst>
            <pc:docMk/>
            <pc:sldMk cId="830637431" sldId="259"/>
            <ac:spMk id="8" creationId="{19A3C740-BEF9-81EE-5BFE-D0A7FED581EA}"/>
          </ac:spMkLst>
        </pc:spChg>
        <pc:spChg chg="add mod">
          <ac:chgData name="abdul muqtadir" userId="95815297ee3f3b5c" providerId="LiveId" clId="{133BB4EF-DEF3-4DA9-A4BC-65B6362ACED0}" dt="2025-06-11T09:58:43.275" v="2877" actId="20577"/>
          <ac:spMkLst>
            <pc:docMk/>
            <pc:sldMk cId="830637431" sldId="259"/>
            <ac:spMk id="9" creationId="{7C3A94BB-757A-5539-D261-241C29C414F4}"/>
          </ac:spMkLst>
        </pc:spChg>
        <pc:spChg chg="add mod">
          <ac:chgData name="abdul muqtadir" userId="95815297ee3f3b5c" providerId="LiveId" clId="{133BB4EF-DEF3-4DA9-A4BC-65B6362ACED0}" dt="2025-05-30T21:47:48.443" v="2615" actId="1076"/>
          <ac:spMkLst>
            <pc:docMk/>
            <pc:sldMk cId="830637431" sldId="259"/>
            <ac:spMk id="10" creationId="{1D3AB027-51A2-AB07-D234-A078BA385397}"/>
          </ac:spMkLst>
        </pc:spChg>
        <pc:spChg chg="add mod">
          <ac:chgData name="abdul muqtadir" userId="95815297ee3f3b5c" providerId="LiveId" clId="{133BB4EF-DEF3-4DA9-A4BC-65B6362ACED0}" dt="2025-05-30T21:51:25.957" v="2669" actId="1076"/>
          <ac:spMkLst>
            <pc:docMk/>
            <pc:sldMk cId="830637431" sldId="259"/>
            <ac:spMk id="11" creationId="{B0C6DA9D-48D8-DAF0-D8E0-1F0C0C467729}"/>
          </ac:spMkLst>
        </pc:spChg>
        <pc:picChg chg="add mod">
          <ac:chgData name="abdul muqtadir" userId="95815297ee3f3b5c" providerId="LiveId" clId="{133BB4EF-DEF3-4DA9-A4BC-65B6362ACED0}" dt="2025-05-30T21:49:12.279" v="2625" actId="1076"/>
          <ac:picMkLst>
            <pc:docMk/>
            <pc:sldMk cId="830637431" sldId="259"/>
            <ac:picMk id="13" creationId="{35A5216E-38ED-121B-9979-13050519D69A}"/>
          </ac:picMkLst>
        </pc:picChg>
      </pc:sldChg>
      <pc:sldChg chg="addSp delSp modSp mod modShow">
        <pc:chgData name="abdul muqtadir" userId="95815297ee3f3b5c" providerId="LiveId" clId="{133BB4EF-DEF3-4DA9-A4BC-65B6362ACED0}" dt="2025-06-11T08:28:07.551" v="2714" actId="729"/>
        <pc:sldMkLst>
          <pc:docMk/>
          <pc:sldMk cId="2153826415" sldId="264"/>
        </pc:sldMkLst>
        <pc:picChg chg="add del mod">
          <ac:chgData name="abdul muqtadir" userId="95815297ee3f3b5c" providerId="LiveId" clId="{133BB4EF-DEF3-4DA9-A4BC-65B6362ACED0}" dt="2025-06-11T08:24:59.100" v="2682" actId="1076"/>
          <ac:picMkLst>
            <pc:docMk/>
            <pc:sldMk cId="2153826415" sldId="264"/>
            <ac:picMk id="7" creationId="{65BD556A-6514-8286-D7EE-9DDA8D810911}"/>
          </ac:picMkLst>
        </pc:picChg>
      </pc:sldChg>
      <pc:sldChg chg="del">
        <pc:chgData name="abdul muqtadir" userId="95815297ee3f3b5c" providerId="LiveId" clId="{133BB4EF-DEF3-4DA9-A4BC-65B6362ACED0}" dt="2025-04-14T18:33:47.473" v="74" actId="47"/>
        <pc:sldMkLst>
          <pc:docMk/>
          <pc:sldMk cId="2303920677" sldId="265"/>
        </pc:sldMkLst>
      </pc:sldChg>
      <pc:sldChg chg="addSp delSp modSp mod modShow">
        <pc:chgData name="abdul muqtadir" userId="95815297ee3f3b5c" providerId="LiveId" clId="{133BB4EF-DEF3-4DA9-A4BC-65B6362ACED0}" dt="2025-04-14T19:48:03.554" v="621" actId="1076"/>
        <pc:sldMkLst>
          <pc:docMk/>
          <pc:sldMk cId="1198723260" sldId="268"/>
        </pc:sldMkLst>
        <pc:picChg chg="add mod modCrop">
          <ac:chgData name="abdul muqtadir" userId="95815297ee3f3b5c" providerId="LiveId" clId="{133BB4EF-DEF3-4DA9-A4BC-65B6362ACED0}" dt="2025-04-14T19:48:03.554" v="621" actId="1076"/>
          <ac:picMkLst>
            <pc:docMk/>
            <pc:sldMk cId="1198723260" sldId="268"/>
            <ac:picMk id="11" creationId="{14907CFD-7E4C-307B-3460-190F8174E014}"/>
          </ac:picMkLst>
        </pc:picChg>
      </pc:sldChg>
      <pc:sldChg chg="mod modShow">
        <pc:chgData name="abdul muqtadir" userId="95815297ee3f3b5c" providerId="LiveId" clId="{133BB4EF-DEF3-4DA9-A4BC-65B6362ACED0}" dt="2025-04-14T18:32:08.405" v="61" actId="729"/>
        <pc:sldMkLst>
          <pc:docMk/>
          <pc:sldMk cId="910411137" sldId="269"/>
        </pc:sldMkLst>
      </pc:sldChg>
      <pc:sldChg chg="addSp delSp modSp new mod ord modShow">
        <pc:chgData name="abdul muqtadir" userId="95815297ee3f3b5c" providerId="LiveId" clId="{133BB4EF-DEF3-4DA9-A4BC-65B6362ACED0}" dt="2025-06-11T09:53:42.557" v="2857" actId="207"/>
        <pc:sldMkLst>
          <pc:docMk/>
          <pc:sldMk cId="2470478527" sldId="270"/>
        </pc:sldMkLst>
        <pc:spChg chg="add mod">
          <ac:chgData name="abdul muqtadir" userId="95815297ee3f3b5c" providerId="LiveId" clId="{133BB4EF-DEF3-4DA9-A4BC-65B6362ACED0}" dt="2025-04-16T07:37:24.887" v="1033" actId="20577"/>
          <ac:spMkLst>
            <pc:docMk/>
            <pc:sldMk cId="2470478527" sldId="270"/>
            <ac:spMk id="13" creationId="{E409A945-EB49-488F-28B4-FB5C669404AF}"/>
          </ac:spMkLst>
        </pc:spChg>
        <pc:graphicFrameChg chg="add mod modGraphic">
          <ac:chgData name="abdul muqtadir" userId="95815297ee3f3b5c" providerId="LiveId" clId="{133BB4EF-DEF3-4DA9-A4BC-65B6362ACED0}" dt="2025-06-11T09:53:42.557" v="2857" actId="207"/>
          <ac:graphicFrameMkLst>
            <pc:docMk/>
            <pc:sldMk cId="2470478527" sldId="270"/>
            <ac:graphicFrameMk id="11" creationId="{A1F1DD5A-27C3-077B-A53B-4D1161510A7B}"/>
          </ac:graphicFrameMkLst>
        </pc:graphicFrameChg>
      </pc:sldChg>
      <pc:sldChg chg="modSp add mod ord">
        <pc:chgData name="abdul muqtadir" userId="95815297ee3f3b5c" providerId="LiveId" clId="{133BB4EF-DEF3-4DA9-A4BC-65B6362ACED0}" dt="2025-06-11T11:32:23.513" v="3201" actId="13926"/>
        <pc:sldMkLst>
          <pc:docMk/>
          <pc:sldMk cId="2163157355" sldId="271"/>
        </pc:sldMkLst>
        <pc:spChg chg="mod">
          <ac:chgData name="abdul muqtadir" userId="95815297ee3f3b5c" providerId="LiveId" clId="{133BB4EF-DEF3-4DA9-A4BC-65B6362ACED0}" dt="2025-04-17T07:03:25.633" v="1127" actId="1076"/>
          <ac:spMkLst>
            <pc:docMk/>
            <pc:sldMk cId="2163157355" sldId="271"/>
            <ac:spMk id="3" creationId="{2F51282D-847F-E2C6-BB4E-E236BDEFE797}"/>
          </ac:spMkLst>
        </pc:spChg>
        <pc:spChg chg="mod">
          <ac:chgData name="abdul muqtadir" userId="95815297ee3f3b5c" providerId="LiveId" clId="{133BB4EF-DEF3-4DA9-A4BC-65B6362ACED0}" dt="2025-06-11T11:32:23.513" v="3201" actId="13926"/>
          <ac:spMkLst>
            <pc:docMk/>
            <pc:sldMk cId="2163157355" sldId="271"/>
            <ac:spMk id="5" creationId="{41351A3E-112C-597E-D7AA-9DD65F40761F}"/>
          </ac:spMkLst>
        </pc:spChg>
      </pc:sldChg>
      <pc:sldChg chg="addSp delSp add del mod setBg delDesignElem modShow">
        <pc:chgData name="abdul muqtadir" userId="95815297ee3f3b5c" providerId="LiveId" clId="{133BB4EF-DEF3-4DA9-A4BC-65B6362ACED0}" dt="2025-06-11T08:35:53.558" v="2771" actId="729"/>
        <pc:sldMkLst>
          <pc:docMk/>
          <pc:sldMk cId="2697717649" sldId="272"/>
        </pc:sldMkLst>
        <pc:spChg chg="add del">
          <ac:chgData name="abdul muqtadir" userId="95815297ee3f3b5c" providerId="LiveId" clId="{133BB4EF-DEF3-4DA9-A4BC-65B6362ACED0}" dt="2025-04-14T18:34:03.916" v="77"/>
          <ac:spMkLst>
            <pc:docMk/>
            <pc:sldMk cId="2697717649" sldId="272"/>
            <ac:spMk id="30" creationId="{C5E6CFF1-2F42-4E10-9A97-F116F46F53FE}"/>
          </ac:spMkLst>
        </pc:spChg>
        <pc:cxnChg chg="add del">
          <ac:chgData name="abdul muqtadir" userId="95815297ee3f3b5c" providerId="LiveId" clId="{133BB4EF-DEF3-4DA9-A4BC-65B6362ACED0}" dt="2025-04-14T18:34:03.916" v="77"/>
          <ac:cxnSpMkLst>
            <pc:docMk/>
            <pc:sldMk cId="2697717649" sldId="272"/>
            <ac:cxnSpMk id="32" creationId="{96A8629B-8289-498B-939B-1CA0C106182C}"/>
          </ac:cxnSpMkLst>
        </pc:cxnChg>
      </pc:sldChg>
      <pc:sldChg chg="addSp delSp add del mod ord setBg delDesignElem modShow">
        <pc:chgData name="abdul muqtadir" userId="95815297ee3f3b5c" providerId="LiveId" clId="{133BB4EF-DEF3-4DA9-A4BC-65B6362ACED0}" dt="2025-06-11T09:02:31.170" v="2833" actId="729"/>
        <pc:sldMkLst>
          <pc:docMk/>
          <pc:sldMk cId="3242992927" sldId="273"/>
        </pc:sldMkLst>
        <pc:spChg chg="add del">
          <ac:chgData name="abdul muqtadir" userId="95815297ee3f3b5c" providerId="LiveId" clId="{133BB4EF-DEF3-4DA9-A4BC-65B6362ACED0}" dt="2025-04-14T18:35:15.565" v="87"/>
          <ac:spMkLst>
            <pc:docMk/>
            <pc:sldMk cId="3242992927" sldId="273"/>
            <ac:spMk id="12" creationId="{B4916930-E76E-4100-9DCF-4981566A372A}"/>
          </ac:spMkLst>
        </pc:spChg>
      </pc:sldChg>
      <pc:sldChg chg="addSp delSp modSp new del mod">
        <pc:chgData name="abdul muqtadir" userId="95815297ee3f3b5c" providerId="LiveId" clId="{133BB4EF-DEF3-4DA9-A4BC-65B6362ACED0}" dt="2025-04-14T18:51:40.834" v="162" actId="2696"/>
        <pc:sldMkLst>
          <pc:docMk/>
          <pc:sldMk cId="1549106918" sldId="274"/>
        </pc:sldMkLst>
      </pc:sldChg>
      <pc:sldChg chg="add del">
        <pc:chgData name="abdul muqtadir" userId="95815297ee3f3b5c" providerId="LiveId" clId="{133BB4EF-DEF3-4DA9-A4BC-65B6362ACED0}" dt="2025-04-14T18:39:08.771" v="92" actId="2890"/>
        <pc:sldMkLst>
          <pc:docMk/>
          <pc:sldMk cId="3449096871" sldId="274"/>
        </pc:sldMkLst>
      </pc:sldChg>
      <pc:sldChg chg="addSp delSp modSp add del mod ord delDesignElem">
        <pc:chgData name="abdul muqtadir" userId="95815297ee3f3b5c" providerId="LiveId" clId="{133BB4EF-DEF3-4DA9-A4BC-65B6362ACED0}" dt="2025-04-30T18:13:53.690" v="1193" actId="207"/>
        <pc:sldMkLst>
          <pc:docMk/>
          <pc:sldMk cId="2728722583" sldId="314"/>
        </pc:sldMkLst>
        <pc:spChg chg="add mod">
          <ac:chgData name="abdul muqtadir" userId="95815297ee3f3b5c" providerId="LiveId" clId="{133BB4EF-DEF3-4DA9-A4BC-65B6362ACED0}" dt="2025-04-30T18:13:53.690" v="1193" actId="207"/>
          <ac:spMkLst>
            <pc:docMk/>
            <pc:sldMk cId="2728722583" sldId="314"/>
            <ac:spMk id="4" creationId="{E9997F02-A4CB-70BD-84E7-77D103895D61}"/>
          </ac:spMkLst>
        </pc:spChg>
        <pc:spChg chg="add mod">
          <ac:chgData name="abdul muqtadir" userId="95815297ee3f3b5c" providerId="LiveId" clId="{133BB4EF-DEF3-4DA9-A4BC-65B6362ACED0}" dt="2025-04-17T05:46:24.843" v="1110" actId="13900"/>
          <ac:spMkLst>
            <pc:docMk/>
            <pc:sldMk cId="2728722583" sldId="314"/>
            <ac:spMk id="7" creationId="{83287DCE-3368-A9AB-26E3-1E58A83DAD31}"/>
          </ac:spMkLst>
        </pc:spChg>
        <pc:spChg chg="add del">
          <ac:chgData name="abdul muqtadir" userId="95815297ee3f3b5c" providerId="LiveId" clId="{133BB4EF-DEF3-4DA9-A4BC-65B6362ACED0}" dt="2025-04-14T18:50:35.664" v="149"/>
          <ac:spMkLst>
            <pc:docMk/>
            <pc:sldMk cId="2728722583" sldId="314"/>
            <ac:spMk id="659" creationId="{63BAC6E0-ADAC-40FB-AF53-88FA5F83738C}"/>
          </ac:spMkLst>
        </pc:spChg>
        <pc:spChg chg="add del">
          <ac:chgData name="abdul muqtadir" userId="95815297ee3f3b5c" providerId="LiveId" clId="{133BB4EF-DEF3-4DA9-A4BC-65B6362ACED0}" dt="2025-04-14T18:50:35.664" v="149"/>
          <ac:spMkLst>
            <pc:docMk/>
            <pc:sldMk cId="2728722583" sldId="314"/>
            <ac:spMk id="661" creationId="{1C582B07-D0F0-4B6B-A5D9-D2F192CB3A4E}"/>
          </ac:spMkLst>
        </pc:spChg>
        <pc:spChg chg="add del">
          <ac:chgData name="abdul muqtadir" userId="95815297ee3f3b5c" providerId="LiveId" clId="{133BB4EF-DEF3-4DA9-A4BC-65B6362ACED0}" dt="2025-04-14T18:50:35.664" v="149"/>
          <ac:spMkLst>
            <pc:docMk/>
            <pc:sldMk cId="2728722583" sldId="314"/>
            <ac:spMk id="696" creationId="{BEAC0A80-07D3-49CB-87C3-BC34F219DFF7}"/>
          </ac:spMkLst>
        </pc:spChg>
        <pc:grpChg chg="add del">
          <ac:chgData name="abdul muqtadir" userId="95815297ee3f3b5c" providerId="LiveId" clId="{133BB4EF-DEF3-4DA9-A4BC-65B6362ACED0}" dt="2025-04-14T18:50:35.664" v="149"/>
          <ac:grpSpMkLst>
            <pc:docMk/>
            <pc:sldMk cId="2728722583" sldId="314"/>
            <ac:grpSpMk id="626" creationId="{BDF0D99C-5D42-41C6-A50C-C4E2D6B2A36E}"/>
          </ac:grpSpMkLst>
        </pc:grpChg>
        <pc:grpChg chg="add del">
          <ac:chgData name="abdul muqtadir" userId="95815297ee3f3b5c" providerId="LiveId" clId="{133BB4EF-DEF3-4DA9-A4BC-65B6362ACED0}" dt="2025-04-14T18:50:35.664" v="149"/>
          <ac:grpSpMkLst>
            <pc:docMk/>
            <pc:sldMk cId="2728722583" sldId="314"/>
            <ac:grpSpMk id="663" creationId="{4D431671-5191-4947-8899-E90505A70426}"/>
          </ac:grpSpMkLst>
        </pc:grpChg>
      </pc:sldChg>
      <pc:sldChg chg="addSp delSp modSp add mod">
        <pc:chgData name="abdul muqtadir" userId="95815297ee3f3b5c" providerId="LiveId" clId="{133BB4EF-DEF3-4DA9-A4BC-65B6362ACED0}" dt="2025-04-30T18:15:38.382" v="1206" actId="20577"/>
        <pc:sldMkLst>
          <pc:docMk/>
          <pc:sldMk cId="3387550253" sldId="315"/>
        </pc:sldMkLst>
        <pc:spChg chg="mod">
          <ac:chgData name="abdul muqtadir" userId="95815297ee3f3b5c" providerId="LiveId" clId="{133BB4EF-DEF3-4DA9-A4BC-65B6362ACED0}" dt="2025-04-30T18:14:25.977" v="1198" actId="207"/>
          <ac:spMkLst>
            <pc:docMk/>
            <pc:sldMk cId="3387550253" sldId="315"/>
            <ac:spMk id="4" creationId="{117BAAFD-5007-0022-C60B-A856C44A9103}"/>
          </ac:spMkLst>
        </pc:spChg>
        <pc:spChg chg="add mod">
          <ac:chgData name="abdul muqtadir" userId="95815297ee3f3b5c" providerId="LiveId" clId="{133BB4EF-DEF3-4DA9-A4BC-65B6362ACED0}" dt="2025-04-30T18:15:38.382" v="1206" actId="20577"/>
          <ac:spMkLst>
            <pc:docMk/>
            <pc:sldMk cId="3387550253" sldId="315"/>
            <ac:spMk id="12" creationId="{DC98B470-3B20-04B7-E388-1A6828B08E75}"/>
          </ac:spMkLst>
        </pc:spChg>
      </pc:sldChg>
      <pc:sldChg chg="addSp delSp modSp add mod">
        <pc:chgData name="abdul muqtadir" userId="95815297ee3f3b5c" providerId="LiveId" clId="{133BB4EF-DEF3-4DA9-A4BC-65B6362ACED0}" dt="2025-06-11T09:54:14.513" v="2861" actId="207"/>
        <pc:sldMkLst>
          <pc:docMk/>
          <pc:sldMk cId="3140439324" sldId="316"/>
        </pc:sldMkLst>
        <pc:spChg chg="mod">
          <ac:chgData name="abdul muqtadir" userId="95815297ee3f3b5c" providerId="LiveId" clId="{133BB4EF-DEF3-4DA9-A4BC-65B6362ACED0}" dt="2025-05-30T21:52:59.949" v="2678" actId="207"/>
          <ac:spMkLst>
            <pc:docMk/>
            <pc:sldMk cId="3140439324" sldId="316"/>
            <ac:spMk id="4" creationId="{679F5833-C69D-8619-3AE7-665E6E938D2F}"/>
          </ac:spMkLst>
        </pc:spChg>
        <pc:spChg chg="add mod">
          <ac:chgData name="abdul muqtadir" userId="95815297ee3f3b5c" providerId="LiveId" clId="{133BB4EF-DEF3-4DA9-A4BC-65B6362ACED0}" dt="2025-06-11T09:54:09.084" v="2860" actId="207"/>
          <ac:spMkLst>
            <pc:docMk/>
            <pc:sldMk cId="3140439324" sldId="316"/>
            <ac:spMk id="48" creationId="{1407E5FC-AE69-2566-1B4C-779C652AF4BA}"/>
          </ac:spMkLst>
        </pc:spChg>
        <pc:spChg chg="add mod">
          <ac:chgData name="abdul muqtadir" userId="95815297ee3f3b5c" providerId="LiveId" clId="{133BB4EF-DEF3-4DA9-A4BC-65B6362ACED0}" dt="2025-06-11T09:54:14.513" v="2861" actId="207"/>
          <ac:spMkLst>
            <pc:docMk/>
            <pc:sldMk cId="3140439324" sldId="316"/>
            <ac:spMk id="51" creationId="{F2148EAF-2436-0106-B18F-F6FBEFC70271}"/>
          </ac:spMkLst>
        </pc:spChg>
      </pc:sldChg>
      <pc:sldChg chg="new del">
        <pc:chgData name="abdul muqtadir" userId="95815297ee3f3b5c" providerId="LiveId" clId="{133BB4EF-DEF3-4DA9-A4BC-65B6362ACED0}" dt="2025-04-14T19:11:38.529" v="295" actId="680"/>
        <pc:sldMkLst>
          <pc:docMk/>
          <pc:sldMk cId="2313716837" sldId="317"/>
        </pc:sldMkLst>
      </pc:sldChg>
      <pc:sldChg chg="addSp delSp modSp add del mod">
        <pc:chgData name="abdul muqtadir" userId="95815297ee3f3b5c" providerId="LiveId" clId="{133BB4EF-DEF3-4DA9-A4BC-65B6362ACED0}" dt="2025-06-11T10:00:39.747" v="2891" actId="207"/>
        <pc:sldMkLst>
          <pc:docMk/>
          <pc:sldMk cId="2542629389" sldId="317"/>
        </pc:sldMkLst>
        <pc:spChg chg="add mod">
          <ac:chgData name="abdul muqtadir" userId="95815297ee3f3b5c" providerId="LiveId" clId="{133BB4EF-DEF3-4DA9-A4BC-65B6362ACED0}" dt="2025-06-11T10:00:39.747" v="2891" actId="207"/>
          <ac:spMkLst>
            <pc:docMk/>
            <pc:sldMk cId="2542629389" sldId="317"/>
            <ac:spMk id="11" creationId="{3440727A-2034-D860-EDC6-662A14219159}"/>
          </ac:spMkLst>
        </pc:spChg>
        <pc:spChg chg="add mod">
          <ac:chgData name="abdul muqtadir" userId="95815297ee3f3b5c" providerId="LiveId" clId="{133BB4EF-DEF3-4DA9-A4BC-65B6362ACED0}" dt="2025-06-11T10:00:36.372" v="2890" actId="207"/>
          <ac:spMkLst>
            <pc:docMk/>
            <pc:sldMk cId="2542629389" sldId="317"/>
            <ac:spMk id="14" creationId="{2DB0340F-EE6C-E12B-C7D9-ADC0F386BA6E}"/>
          </ac:spMkLst>
        </pc:spChg>
      </pc:sldChg>
      <pc:sldChg chg="addSp modSp add mod">
        <pc:chgData name="abdul muqtadir" userId="95815297ee3f3b5c" providerId="LiveId" clId="{133BB4EF-DEF3-4DA9-A4BC-65B6362ACED0}" dt="2025-06-11T09:54:22.246" v="2863" actId="207"/>
        <pc:sldMkLst>
          <pc:docMk/>
          <pc:sldMk cId="2543377372" sldId="318"/>
        </pc:sldMkLst>
        <pc:spChg chg="add mod">
          <ac:chgData name="abdul muqtadir" userId="95815297ee3f3b5c" providerId="LiveId" clId="{133BB4EF-DEF3-4DA9-A4BC-65B6362ACED0}" dt="2025-06-11T09:08:03.215" v="2837" actId="1076"/>
          <ac:spMkLst>
            <pc:docMk/>
            <pc:sldMk cId="2543377372" sldId="318"/>
            <ac:spMk id="5" creationId="{D5BAC2A2-DBCE-F927-009F-7886F81D754F}"/>
          </ac:spMkLst>
        </pc:spChg>
        <pc:spChg chg="mod">
          <ac:chgData name="abdul muqtadir" userId="95815297ee3f3b5c" providerId="LiveId" clId="{133BB4EF-DEF3-4DA9-A4BC-65B6362ACED0}" dt="2025-06-11T09:54:19.411" v="2862" actId="207"/>
          <ac:spMkLst>
            <pc:docMk/>
            <pc:sldMk cId="2543377372" sldId="318"/>
            <ac:spMk id="11" creationId="{E71448E1-FC7F-A904-29BC-D38AF9355593}"/>
          </ac:spMkLst>
        </pc:spChg>
        <pc:spChg chg="mod">
          <ac:chgData name="abdul muqtadir" userId="95815297ee3f3b5c" providerId="LiveId" clId="{133BB4EF-DEF3-4DA9-A4BC-65B6362ACED0}" dt="2025-06-11T09:54:22.246" v="2863" actId="207"/>
          <ac:spMkLst>
            <pc:docMk/>
            <pc:sldMk cId="2543377372" sldId="318"/>
            <ac:spMk id="14" creationId="{7B6AE635-98C9-A494-94BE-5C7E642A1915}"/>
          </ac:spMkLst>
        </pc:spChg>
      </pc:sldChg>
      <pc:sldChg chg="addSp delSp modSp add mod">
        <pc:chgData name="abdul muqtadir" userId="95815297ee3f3b5c" providerId="LiveId" clId="{133BB4EF-DEF3-4DA9-A4BC-65B6362ACED0}" dt="2025-06-11T11:13:15.775" v="2911" actId="207"/>
        <pc:sldMkLst>
          <pc:docMk/>
          <pc:sldMk cId="8690758" sldId="319"/>
        </pc:sldMkLst>
        <pc:spChg chg="mod">
          <ac:chgData name="abdul muqtadir" userId="95815297ee3f3b5c" providerId="LiveId" clId="{133BB4EF-DEF3-4DA9-A4BC-65B6362ACED0}" dt="2025-06-11T11:13:11.369" v="2910" actId="207"/>
          <ac:spMkLst>
            <pc:docMk/>
            <pc:sldMk cId="8690758" sldId="319"/>
            <ac:spMk id="11" creationId="{2EDDD2D5-6696-A381-AA49-E9642A1979DA}"/>
          </ac:spMkLst>
        </pc:spChg>
        <pc:spChg chg="mod">
          <ac:chgData name="abdul muqtadir" userId="95815297ee3f3b5c" providerId="LiveId" clId="{133BB4EF-DEF3-4DA9-A4BC-65B6362ACED0}" dt="2025-06-11T11:13:15.775" v="2911" actId="207"/>
          <ac:spMkLst>
            <pc:docMk/>
            <pc:sldMk cId="8690758" sldId="319"/>
            <ac:spMk id="14" creationId="{E60DD051-61E0-77AE-F6D4-CB5DDE1377B4}"/>
          </ac:spMkLst>
        </pc:spChg>
      </pc:sldChg>
      <pc:sldChg chg="addSp delSp modSp add mod">
        <pc:chgData name="abdul muqtadir" userId="95815297ee3f3b5c" providerId="LiveId" clId="{133BB4EF-DEF3-4DA9-A4BC-65B6362ACED0}" dt="2025-06-11T09:08:38.212" v="2845" actId="2711"/>
        <pc:sldMkLst>
          <pc:docMk/>
          <pc:sldMk cId="984673317" sldId="320"/>
        </pc:sldMkLst>
        <pc:spChg chg="add mod">
          <ac:chgData name="abdul muqtadir" userId="95815297ee3f3b5c" providerId="LiveId" clId="{133BB4EF-DEF3-4DA9-A4BC-65B6362ACED0}" dt="2025-05-30T21:52:53.214" v="2677" actId="207"/>
          <ac:spMkLst>
            <pc:docMk/>
            <pc:sldMk cId="984673317" sldId="320"/>
            <ac:spMk id="2" creationId="{832F8514-1E48-829F-28A7-7E112A998059}"/>
          </ac:spMkLst>
        </pc:spChg>
        <pc:spChg chg="add mod">
          <ac:chgData name="abdul muqtadir" userId="95815297ee3f3b5c" providerId="LiveId" clId="{133BB4EF-DEF3-4DA9-A4BC-65B6362ACED0}" dt="2025-06-11T09:08:34.229" v="2844" actId="2711"/>
          <ac:spMkLst>
            <pc:docMk/>
            <pc:sldMk cId="984673317" sldId="320"/>
            <ac:spMk id="41" creationId="{760F1F36-E18E-B23B-67F6-017BFF1A1457}"/>
          </ac:spMkLst>
        </pc:spChg>
        <pc:spChg chg="add mod">
          <ac:chgData name="abdul muqtadir" userId="95815297ee3f3b5c" providerId="LiveId" clId="{133BB4EF-DEF3-4DA9-A4BC-65B6362ACED0}" dt="2025-06-11T09:08:26.150" v="2842" actId="2711"/>
          <ac:spMkLst>
            <pc:docMk/>
            <pc:sldMk cId="984673317" sldId="320"/>
            <ac:spMk id="43" creationId="{ED539C0F-BAC3-1083-34A0-8E47A8D60A66}"/>
          </ac:spMkLst>
        </pc:spChg>
        <pc:spChg chg="add mod">
          <ac:chgData name="abdul muqtadir" userId="95815297ee3f3b5c" providerId="LiveId" clId="{133BB4EF-DEF3-4DA9-A4BC-65B6362ACED0}" dt="2025-06-11T09:08:30.145" v="2843" actId="2711"/>
          <ac:spMkLst>
            <pc:docMk/>
            <pc:sldMk cId="984673317" sldId="320"/>
            <ac:spMk id="45" creationId="{6C69C2F5-F742-4657-E143-31CE29F22A2F}"/>
          </ac:spMkLst>
        </pc:spChg>
        <pc:spChg chg="add mod">
          <ac:chgData name="abdul muqtadir" userId="95815297ee3f3b5c" providerId="LiveId" clId="{133BB4EF-DEF3-4DA9-A4BC-65B6362ACED0}" dt="2025-06-11T09:08:38.212" v="2845" actId="2711"/>
          <ac:spMkLst>
            <pc:docMk/>
            <pc:sldMk cId="984673317" sldId="320"/>
            <ac:spMk id="47" creationId="{FFDD3B6D-A7AE-FB0F-1B0F-FA43D9632C64}"/>
          </ac:spMkLst>
        </pc:spChg>
        <pc:spChg chg="add del mod">
          <ac:chgData name="abdul muqtadir" userId="95815297ee3f3b5c" providerId="LiveId" clId="{133BB4EF-DEF3-4DA9-A4BC-65B6362ACED0}" dt="2025-04-16T04:25:26.266" v="820" actId="47"/>
          <ac:spMkLst>
            <pc:docMk/>
            <pc:sldMk cId="984673317" sldId="320"/>
            <ac:spMk id="53" creationId="{280A435D-B90F-1912-1282-D57ABA582DF2}"/>
          </ac:spMkLst>
        </pc:spChg>
      </pc:sldChg>
      <pc:sldChg chg="addSp delSp modSp add mod modShow">
        <pc:chgData name="abdul muqtadir" userId="95815297ee3f3b5c" providerId="LiveId" clId="{133BB4EF-DEF3-4DA9-A4BC-65B6362ACED0}" dt="2025-04-30T18:25:24.379" v="1209" actId="729"/>
        <pc:sldMkLst>
          <pc:docMk/>
          <pc:sldMk cId="2759559018" sldId="321"/>
        </pc:sldMkLst>
        <pc:spChg chg="add mod">
          <ac:chgData name="abdul muqtadir" userId="95815297ee3f3b5c" providerId="LiveId" clId="{133BB4EF-DEF3-4DA9-A4BC-65B6362ACED0}" dt="2025-04-16T07:00:37.903" v="996" actId="1076"/>
          <ac:spMkLst>
            <pc:docMk/>
            <pc:sldMk cId="2759559018" sldId="321"/>
            <ac:spMk id="2" creationId="{BEDDF586-A71C-81F5-9B64-9EECB2616FBE}"/>
          </ac:spMkLst>
        </pc:spChg>
        <pc:spChg chg="add mod">
          <ac:chgData name="abdul muqtadir" userId="95815297ee3f3b5c" providerId="LiveId" clId="{133BB4EF-DEF3-4DA9-A4BC-65B6362ACED0}" dt="2025-04-16T06:59:55.061" v="987" actId="1076"/>
          <ac:spMkLst>
            <pc:docMk/>
            <pc:sldMk cId="2759559018" sldId="321"/>
            <ac:spMk id="5" creationId="{B22EBE63-0E8C-0E09-E609-28B0C08E5A60}"/>
          </ac:spMkLst>
        </pc:spChg>
        <pc:spChg chg="add mod">
          <ac:chgData name="abdul muqtadir" userId="95815297ee3f3b5c" providerId="LiveId" clId="{133BB4EF-DEF3-4DA9-A4BC-65B6362ACED0}" dt="2025-04-16T07:00:55.349" v="1008" actId="20577"/>
          <ac:spMkLst>
            <pc:docMk/>
            <pc:sldMk cId="2759559018" sldId="321"/>
            <ac:spMk id="6" creationId="{3BFF59AB-6829-A067-DCA7-B87AEC6C13AB}"/>
          </ac:spMkLst>
        </pc:spChg>
        <pc:spChg chg="add mod">
          <ac:chgData name="abdul muqtadir" userId="95815297ee3f3b5c" providerId="LiveId" clId="{133BB4EF-DEF3-4DA9-A4BC-65B6362ACED0}" dt="2025-04-16T07:01:07.838" v="1018" actId="20577"/>
          <ac:spMkLst>
            <pc:docMk/>
            <pc:sldMk cId="2759559018" sldId="321"/>
            <ac:spMk id="7" creationId="{67A83EBB-531F-AE1F-2A77-2B308EB10798}"/>
          </ac:spMkLst>
        </pc:spChg>
        <pc:spChg chg="add mod">
          <ac:chgData name="abdul muqtadir" userId="95815297ee3f3b5c" providerId="LiveId" clId="{133BB4EF-DEF3-4DA9-A4BC-65B6362ACED0}" dt="2025-04-16T07:01:22.838" v="1029" actId="20577"/>
          <ac:spMkLst>
            <pc:docMk/>
            <pc:sldMk cId="2759559018" sldId="321"/>
            <ac:spMk id="10" creationId="{67CCF2B1-993A-F19D-963B-B51F0476CC37}"/>
          </ac:spMkLst>
        </pc:spChg>
        <pc:spChg chg="add mod">
          <ac:chgData name="abdul muqtadir" userId="95815297ee3f3b5c" providerId="LiveId" clId="{133BB4EF-DEF3-4DA9-A4BC-65B6362ACED0}" dt="2025-04-16T06:59:40.479" v="985" actId="1076"/>
          <ac:spMkLst>
            <pc:docMk/>
            <pc:sldMk cId="2759559018" sldId="321"/>
            <ac:spMk id="62" creationId="{CFC53A2B-D740-D805-BF05-9714D7E91BCC}"/>
          </ac:spMkLst>
        </pc:spChg>
      </pc:sldChg>
      <pc:sldChg chg="addSp delSp modSp add mod">
        <pc:chgData name="abdul muqtadir" userId="95815297ee3f3b5c" providerId="LiveId" clId="{133BB4EF-DEF3-4DA9-A4BC-65B6362ACED0}" dt="2025-06-11T09:53:57.701" v="2859" actId="207"/>
        <pc:sldMkLst>
          <pc:docMk/>
          <pc:sldMk cId="258604202" sldId="322"/>
        </pc:sldMkLst>
        <pc:spChg chg="mod">
          <ac:chgData name="abdul muqtadir" userId="95815297ee3f3b5c" providerId="LiveId" clId="{133BB4EF-DEF3-4DA9-A4BC-65B6362ACED0}" dt="2025-04-30T18:14:08.728" v="1196" actId="207"/>
          <ac:spMkLst>
            <pc:docMk/>
            <pc:sldMk cId="258604202" sldId="322"/>
            <ac:spMk id="13" creationId="{9BB24EAC-AE83-845E-3964-99C5CFDD6C7B}"/>
          </ac:spMkLst>
        </pc:spChg>
        <pc:graphicFrameChg chg="add mod modGraphic">
          <ac:chgData name="abdul muqtadir" userId="95815297ee3f3b5c" providerId="LiveId" clId="{133BB4EF-DEF3-4DA9-A4BC-65B6362ACED0}" dt="2025-06-11T09:53:57.701" v="2859" actId="207"/>
          <ac:graphicFrameMkLst>
            <pc:docMk/>
            <pc:sldMk cId="258604202" sldId="322"/>
            <ac:graphicFrameMk id="4" creationId="{71FE5F12-13F9-3D20-3761-6AC7E183CBE5}"/>
          </ac:graphicFrameMkLst>
        </pc:graphicFrameChg>
      </pc:sldChg>
      <pc:sldChg chg="modSp add mod modShow">
        <pc:chgData name="abdul muqtadir" userId="95815297ee3f3b5c" providerId="LiveId" clId="{133BB4EF-DEF3-4DA9-A4BC-65B6362ACED0}" dt="2025-06-11T10:02:20.183" v="2909" actId="207"/>
        <pc:sldMkLst>
          <pc:docMk/>
          <pc:sldMk cId="134538615" sldId="323"/>
        </pc:sldMkLst>
        <pc:spChg chg="mod">
          <ac:chgData name="abdul muqtadir" userId="95815297ee3f3b5c" providerId="LiveId" clId="{133BB4EF-DEF3-4DA9-A4BC-65B6362ACED0}" dt="2025-06-11T10:02:10.482" v="2907" actId="207"/>
          <ac:spMkLst>
            <pc:docMk/>
            <pc:sldMk cId="134538615" sldId="323"/>
            <ac:spMk id="2" creationId="{0CBA213B-9DE8-4FF3-EE3A-9EFC07541643}"/>
          </ac:spMkLst>
        </pc:spChg>
        <pc:spChg chg="mod">
          <ac:chgData name="abdul muqtadir" userId="95815297ee3f3b5c" providerId="LiveId" clId="{133BB4EF-DEF3-4DA9-A4BC-65B6362ACED0}" dt="2025-06-11T10:02:20.183" v="2909" actId="207"/>
          <ac:spMkLst>
            <pc:docMk/>
            <pc:sldMk cId="134538615" sldId="323"/>
            <ac:spMk id="49" creationId="{CFB4850B-3266-DF62-F114-EB81F4FC2E36}"/>
          </ac:spMkLst>
        </pc:spChg>
      </pc:sldChg>
      <pc:sldChg chg="modSp add del mod">
        <pc:chgData name="abdul muqtadir" userId="95815297ee3f3b5c" providerId="LiveId" clId="{133BB4EF-DEF3-4DA9-A4BC-65B6362ACED0}" dt="2025-04-30T18:12:39.046" v="1172" actId="2696"/>
        <pc:sldMkLst>
          <pc:docMk/>
          <pc:sldMk cId="2516288768" sldId="323"/>
        </pc:sldMkLst>
      </pc:sldChg>
      <pc:sldChg chg="addSp delSp modSp add mod">
        <pc:chgData name="abdul muqtadir" userId="95815297ee3f3b5c" providerId="LiveId" clId="{133BB4EF-DEF3-4DA9-A4BC-65B6362ACED0}" dt="2025-05-23T21:10:35.386" v="2101" actId="14100"/>
        <pc:sldMkLst>
          <pc:docMk/>
          <pc:sldMk cId="3383696477" sldId="324"/>
        </pc:sldMkLst>
        <pc:spChg chg="mod">
          <ac:chgData name="abdul muqtadir" userId="95815297ee3f3b5c" providerId="LiveId" clId="{133BB4EF-DEF3-4DA9-A4BC-65B6362ACED0}" dt="2025-05-23T21:10:35.386" v="2101" actId="14100"/>
          <ac:spMkLst>
            <pc:docMk/>
            <pc:sldMk cId="3383696477" sldId="324"/>
            <ac:spMk id="2" creationId="{06345A33-88A1-1331-3D02-9AF9AC45A36C}"/>
          </ac:spMkLst>
        </pc:spChg>
        <pc:picChg chg="add mod">
          <ac:chgData name="abdul muqtadir" userId="95815297ee3f3b5c" providerId="LiveId" clId="{133BB4EF-DEF3-4DA9-A4BC-65B6362ACED0}" dt="2025-05-23T19:52:42.923" v="1341" actId="14100"/>
          <ac:picMkLst>
            <pc:docMk/>
            <pc:sldMk cId="3383696477" sldId="324"/>
            <ac:picMk id="4" creationId="{994D0911-63DA-17FF-80B1-15BEA8D09236}"/>
          </ac:picMkLst>
        </pc:picChg>
      </pc:sldChg>
      <pc:sldChg chg="addSp delSp modSp add del mod">
        <pc:chgData name="abdul muqtadir" userId="95815297ee3f3b5c" providerId="LiveId" clId="{133BB4EF-DEF3-4DA9-A4BC-65B6362ACED0}" dt="2025-05-23T20:00:29.507" v="1453" actId="47"/>
        <pc:sldMkLst>
          <pc:docMk/>
          <pc:sldMk cId="244841340" sldId="325"/>
        </pc:sldMkLst>
      </pc:sldChg>
      <pc:sldChg chg="addSp delSp modSp add mod">
        <pc:chgData name="abdul muqtadir" userId="95815297ee3f3b5c" providerId="LiveId" clId="{133BB4EF-DEF3-4DA9-A4BC-65B6362ACED0}" dt="2025-06-19T22:17:02.662" v="3434" actId="1076"/>
        <pc:sldMkLst>
          <pc:docMk/>
          <pc:sldMk cId="2773279780" sldId="326"/>
        </pc:sldMkLst>
        <pc:spChg chg="mod">
          <ac:chgData name="abdul muqtadir" userId="95815297ee3f3b5c" providerId="LiveId" clId="{133BB4EF-DEF3-4DA9-A4BC-65B6362ACED0}" dt="2025-05-23T21:09:52.166" v="2091" actId="404"/>
          <ac:spMkLst>
            <pc:docMk/>
            <pc:sldMk cId="2773279780" sldId="326"/>
            <ac:spMk id="2" creationId="{8C9FEBF8-6595-6D88-C811-3A04542C9FC1}"/>
          </ac:spMkLst>
        </pc:spChg>
        <pc:picChg chg="add mod">
          <ac:chgData name="abdul muqtadir" userId="95815297ee3f3b5c" providerId="LiveId" clId="{133BB4EF-DEF3-4DA9-A4BC-65B6362ACED0}" dt="2025-06-19T22:17:02.662" v="3434" actId="1076"/>
          <ac:picMkLst>
            <pc:docMk/>
            <pc:sldMk cId="2773279780" sldId="326"/>
            <ac:picMk id="1026" creationId="{77E4FAB0-1497-957A-9236-02D7E2FA8EE5}"/>
          </ac:picMkLst>
        </pc:picChg>
      </pc:sldChg>
      <pc:sldChg chg="addSp delSp modSp add mod">
        <pc:chgData name="abdul muqtadir" userId="95815297ee3f3b5c" providerId="LiveId" clId="{133BB4EF-DEF3-4DA9-A4BC-65B6362ACED0}" dt="2025-06-11T10:01:29.209" v="2901" actId="14100"/>
        <pc:sldMkLst>
          <pc:docMk/>
          <pc:sldMk cId="3170815368" sldId="327"/>
        </pc:sldMkLst>
        <pc:spChg chg="mod">
          <ac:chgData name="abdul muqtadir" userId="95815297ee3f3b5c" providerId="LiveId" clId="{133BB4EF-DEF3-4DA9-A4BC-65B6362ACED0}" dt="2025-06-11T10:01:29.209" v="2901" actId="14100"/>
          <ac:spMkLst>
            <pc:docMk/>
            <pc:sldMk cId="3170815368" sldId="327"/>
            <ac:spMk id="2" creationId="{25F4FB00-315F-1FDF-D188-2BFB1D4CC367}"/>
          </ac:spMkLst>
        </pc:spChg>
        <pc:picChg chg="add mod">
          <ac:chgData name="abdul muqtadir" userId="95815297ee3f3b5c" providerId="LiveId" clId="{133BB4EF-DEF3-4DA9-A4BC-65B6362ACED0}" dt="2025-05-23T20:00:36.567" v="1454" actId="1076"/>
          <ac:picMkLst>
            <pc:docMk/>
            <pc:sldMk cId="3170815368" sldId="327"/>
            <ac:picMk id="4" creationId="{DF72943C-C0EC-90D8-78A5-14FEC4A59B24}"/>
          </ac:picMkLst>
        </pc:picChg>
      </pc:sldChg>
      <pc:sldChg chg="addSp delSp modSp add mod">
        <pc:chgData name="abdul muqtadir" userId="95815297ee3f3b5c" providerId="LiveId" clId="{133BB4EF-DEF3-4DA9-A4BC-65B6362ACED0}" dt="2025-06-11T09:54:57.016" v="2869" actId="1076"/>
        <pc:sldMkLst>
          <pc:docMk/>
          <pc:sldMk cId="4159880943" sldId="328"/>
        </pc:sldMkLst>
        <pc:spChg chg="mod">
          <ac:chgData name="abdul muqtadir" userId="95815297ee3f3b5c" providerId="LiveId" clId="{133BB4EF-DEF3-4DA9-A4BC-65B6362ACED0}" dt="2025-06-11T09:54:57.016" v="2869" actId="1076"/>
          <ac:spMkLst>
            <pc:docMk/>
            <pc:sldMk cId="4159880943" sldId="328"/>
            <ac:spMk id="2" creationId="{2B3D4B67-97BD-4DA7-19E0-FA1861982BE1}"/>
          </ac:spMkLst>
        </pc:spChg>
        <pc:picChg chg="add mod">
          <ac:chgData name="abdul muqtadir" userId="95815297ee3f3b5c" providerId="LiveId" clId="{133BB4EF-DEF3-4DA9-A4BC-65B6362ACED0}" dt="2025-05-23T20:00:40.726" v="1455" actId="1076"/>
          <ac:picMkLst>
            <pc:docMk/>
            <pc:sldMk cId="4159880943" sldId="328"/>
            <ac:picMk id="5" creationId="{14A1E373-CCBA-C612-F853-E413CA7C0B07}"/>
          </ac:picMkLst>
        </pc:picChg>
      </pc:sldChg>
      <pc:sldChg chg="addSp delSp modSp add mod">
        <pc:chgData name="abdul muqtadir" userId="95815297ee3f3b5c" providerId="LiveId" clId="{133BB4EF-DEF3-4DA9-A4BC-65B6362ACED0}" dt="2025-05-23T21:10:21.352" v="2097" actId="404"/>
        <pc:sldMkLst>
          <pc:docMk/>
          <pc:sldMk cId="598129564" sldId="329"/>
        </pc:sldMkLst>
        <pc:spChg chg="mod">
          <ac:chgData name="abdul muqtadir" userId="95815297ee3f3b5c" providerId="LiveId" clId="{133BB4EF-DEF3-4DA9-A4BC-65B6362ACED0}" dt="2025-05-23T21:10:21.352" v="2097" actId="404"/>
          <ac:spMkLst>
            <pc:docMk/>
            <pc:sldMk cId="598129564" sldId="329"/>
            <ac:spMk id="2" creationId="{2BD98C6F-B7D8-E5BC-599C-21C34E96BFD0}"/>
          </ac:spMkLst>
        </pc:spChg>
        <pc:picChg chg="add mod modCrop">
          <ac:chgData name="abdul muqtadir" userId="95815297ee3f3b5c" providerId="LiveId" clId="{133BB4EF-DEF3-4DA9-A4BC-65B6362ACED0}" dt="2025-05-23T20:02:20.564" v="1488" actId="1076"/>
          <ac:picMkLst>
            <pc:docMk/>
            <pc:sldMk cId="598129564" sldId="329"/>
            <ac:picMk id="4" creationId="{69243F70-7878-BCB8-8949-671C01EBEE30}"/>
          </ac:picMkLst>
        </pc:picChg>
      </pc:sldChg>
      <pc:sldChg chg="addSp delSp modSp add mod">
        <pc:chgData name="abdul muqtadir" userId="95815297ee3f3b5c" providerId="LiveId" clId="{133BB4EF-DEF3-4DA9-A4BC-65B6362ACED0}" dt="2025-06-11T10:01:40.567" v="2903" actId="14100"/>
        <pc:sldMkLst>
          <pc:docMk/>
          <pc:sldMk cId="596955057" sldId="330"/>
        </pc:sldMkLst>
        <pc:spChg chg="mod">
          <ac:chgData name="abdul muqtadir" userId="95815297ee3f3b5c" providerId="LiveId" clId="{133BB4EF-DEF3-4DA9-A4BC-65B6362ACED0}" dt="2025-06-11T10:01:40.567" v="2903" actId="14100"/>
          <ac:spMkLst>
            <pc:docMk/>
            <pc:sldMk cId="596955057" sldId="330"/>
            <ac:spMk id="2" creationId="{97E2E443-121B-5C42-9D04-D977263ADA9A}"/>
          </ac:spMkLst>
        </pc:spChg>
        <pc:picChg chg="add mod">
          <ac:chgData name="abdul muqtadir" userId="95815297ee3f3b5c" providerId="LiveId" clId="{133BB4EF-DEF3-4DA9-A4BC-65B6362ACED0}" dt="2025-06-11T09:51:10.862" v="2849" actId="1076"/>
          <ac:picMkLst>
            <pc:docMk/>
            <pc:sldMk cId="596955057" sldId="330"/>
            <ac:picMk id="5" creationId="{9E25A7BD-51A3-A6FD-C4A8-D470E5A07936}"/>
          </ac:picMkLst>
        </pc:picChg>
      </pc:sldChg>
      <pc:sldChg chg="addSp delSp modSp add mod">
        <pc:chgData name="abdul muqtadir" userId="95815297ee3f3b5c" providerId="LiveId" clId="{133BB4EF-DEF3-4DA9-A4BC-65B6362ACED0}" dt="2025-06-11T10:01:47.933" v="2905" actId="14100"/>
        <pc:sldMkLst>
          <pc:docMk/>
          <pc:sldMk cId="2602274714" sldId="331"/>
        </pc:sldMkLst>
        <pc:spChg chg="mod">
          <ac:chgData name="abdul muqtadir" userId="95815297ee3f3b5c" providerId="LiveId" clId="{133BB4EF-DEF3-4DA9-A4BC-65B6362ACED0}" dt="2025-06-11T10:01:47.933" v="2905" actId="14100"/>
          <ac:spMkLst>
            <pc:docMk/>
            <pc:sldMk cId="2602274714" sldId="331"/>
            <ac:spMk id="2" creationId="{9B182118-274F-3CDC-C00F-EBE4C40DEC55}"/>
          </ac:spMkLst>
        </pc:spChg>
        <pc:picChg chg="add mod">
          <ac:chgData name="abdul muqtadir" userId="95815297ee3f3b5c" providerId="LiveId" clId="{133BB4EF-DEF3-4DA9-A4BC-65B6362ACED0}" dt="2025-06-11T09:52:53.356" v="2854" actId="732"/>
          <ac:picMkLst>
            <pc:docMk/>
            <pc:sldMk cId="2602274714" sldId="331"/>
            <ac:picMk id="2050" creationId="{07687E1F-6AD0-4CC7-3138-0BAC5AFC154E}"/>
          </ac:picMkLst>
        </pc:picChg>
      </pc:sldChg>
      <pc:sldChg chg="addSp delSp modSp add mod">
        <pc:chgData name="abdul muqtadir" userId="95815297ee3f3b5c" providerId="LiveId" clId="{133BB4EF-DEF3-4DA9-A4BC-65B6362ACED0}" dt="2025-05-23T21:09:17.553" v="2088" actId="207"/>
        <pc:sldMkLst>
          <pc:docMk/>
          <pc:sldMk cId="262084788" sldId="332"/>
        </pc:sldMkLst>
        <pc:spChg chg="mod">
          <ac:chgData name="abdul muqtadir" userId="95815297ee3f3b5c" providerId="LiveId" clId="{133BB4EF-DEF3-4DA9-A4BC-65B6362ACED0}" dt="2025-05-23T21:09:17.553" v="2088" actId="207"/>
          <ac:spMkLst>
            <pc:docMk/>
            <pc:sldMk cId="262084788" sldId="332"/>
            <ac:spMk id="2" creationId="{F1E88837-308F-5007-BC9E-67EE0F2803BB}"/>
          </ac:spMkLst>
        </pc:spChg>
        <pc:graphicFrameChg chg="add mod modGraphic">
          <ac:chgData name="abdul muqtadir" userId="95815297ee3f3b5c" providerId="LiveId" clId="{133BB4EF-DEF3-4DA9-A4BC-65B6362ACED0}" dt="2025-05-23T20:21:04.628" v="1673" actId="113"/>
          <ac:graphicFrameMkLst>
            <pc:docMk/>
            <pc:sldMk cId="262084788" sldId="332"/>
            <ac:graphicFrameMk id="19" creationId="{509B057C-53FD-CD5E-1531-A3F64FEF7415}"/>
          </ac:graphicFrameMkLst>
        </pc:graphicFrameChg>
      </pc:sldChg>
      <pc:sldChg chg="addSp delSp modSp add mod modShow">
        <pc:chgData name="abdul muqtadir" userId="95815297ee3f3b5c" providerId="LiveId" clId="{133BB4EF-DEF3-4DA9-A4BC-65B6362ACED0}" dt="2025-06-11T11:16:26.583" v="2912" actId="729"/>
        <pc:sldMkLst>
          <pc:docMk/>
          <pc:sldMk cId="538174406" sldId="333"/>
        </pc:sldMkLst>
        <pc:spChg chg="mod">
          <ac:chgData name="abdul muqtadir" userId="95815297ee3f3b5c" providerId="LiveId" clId="{133BB4EF-DEF3-4DA9-A4BC-65B6362ACED0}" dt="2025-05-23T21:09:04.521" v="2085" actId="1076"/>
          <ac:spMkLst>
            <pc:docMk/>
            <pc:sldMk cId="538174406" sldId="333"/>
            <ac:spMk id="2" creationId="{BA18A3AB-7ADD-7535-058B-15907AD4B0E6}"/>
          </ac:spMkLst>
        </pc:spChg>
        <pc:graphicFrameChg chg="add mod modGraphic">
          <ac:chgData name="abdul muqtadir" userId="95815297ee3f3b5c" providerId="LiveId" clId="{133BB4EF-DEF3-4DA9-A4BC-65B6362ACED0}" dt="2025-05-23T20:22:29.682" v="1688" actId="1076"/>
          <ac:graphicFrameMkLst>
            <pc:docMk/>
            <pc:sldMk cId="538174406" sldId="333"/>
            <ac:graphicFrameMk id="5" creationId="{A52A7D1C-7F14-AA26-E866-3BC871F69BFB}"/>
          </ac:graphicFrameMkLst>
        </pc:graphicFrameChg>
      </pc:sldChg>
      <pc:sldChg chg="addSp delSp modSp add mod ord">
        <pc:chgData name="abdul muqtadir" userId="95815297ee3f3b5c" providerId="LiveId" clId="{133BB4EF-DEF3-4DA9-A4BC-65B6362ACED0}" dt="2025-06-11T11:26:51.114" v="3048" actId="1076"/>
        <pc:sldMkLst>
          <pc:docMk/>
          <pc:sldMk cId="3825470876" sldId="334"/>
        </pc:sldMkLst>
        <pc:spChg chg="mod">
          <ac:chgData name="abdul muqtadir" userId="95815297ee3f3b5c" providerId="LiveId" clId="{133BB4EF-DEF3-4DA9-A4BC-65B6362ACED0}" dt="2025-06-11T11:25:35.607" v="2961" actId="1076"/>
          <ac:spMkLst>
            <pc:docMk/>
            <pc:sldMk cId="3825470876" sldId="334"/>
            <ac:spMk id="2" creationId="{07E2B878-F643-026C-D927-84B7A2D05970}"/>
          </ac:spMkLst>
        </pc:spChg>
        <pc:spChg chg="add del mod">
          <ac:chgData name="abdul muqtadir" userId="95815297ee3f3b5c" providerId="LiveId" clId="{133BB4EF-DEF3-4DA9-A4BC-65B6362ACED0}" dt="2025-05-23T20:57:23.802" v="1863" actId="1076"/>
          <ac:spMkLst>
            <pc:docMk/>
            <pc:sldMk cId="3825470876" sldId="334"/>
            <ac:spMk id="22" creationId="{E9D01460-B91D-E7CF-A9FD-7098C92FAA05}"/>
          </ac:spMkLst>
        </pc:spChg>
        <pc:spChg chg="add mod">
          <ac:chgData name="abdul muqtadir" userId="95815297ee3f3b5c" providerId="LiveId" clId="{133BB4EF-DEF3-4DA9-A4BC-65B6362ACED0}" dt="2025-06-11T11:26:51.114" v="3048" actId="1076"/>
          <ac:spMkLst>
            <pc:docMk/>
            <pc:sldMk cId="3825470876" sldId="334"/>
            <ac:spMk id="27" creationId="{3A469222-46DB-3FF0-C909-F6749BA51604}"/>
          </ac:spMkLst>
        </pc:spChg>
        <pc:picChg chg="add mod">
          <ac:chgData name="abdul muqtadir" userId="95815297ee3f3b5c" providerId="LiveId" clId="{133BB4EF-DEF3-4DA9-A4BC-65B6362ACED0}" dt="2025-06-11T11:24:40.474" v="2918" actId="1076"/>
          <ac:picMkLst>
            <pc:docMk/>
            <pc:sldMk cId="3825470876" sldId="334"/>
            <ac:picMk id="4" creationId="{F23A761A-A8C3-7D04-794B-C5F5ADFC8ABB}"/>
          </ac:picMkLst>
        </pc:picChg>
      </pc:sldChg>
      <pc:sldChg chg="addSp delSp modSp add mod">
        <pc:chgData name="abdul muqtadir" userId="95815297ee3f3b5c" providerId="LiveId" clId="{133BB4EF-DEF3-4DA9-A4BC-65B6362ACED0}" dt="2025-05-23T20:59:30.901" v="1890" actId="14100"/>
        <pc:sldMkLst>
          <pc:docMk/>
          <pc:sldMk cId="3308679237" sldId="335"/>
        </pc:sldMkLst>
        <pc:spChg chg="mod">
          <ac:chgData name="abdul muqtadir" userId="95815297ee3f3b5c" providerId="LiveId" clId="{133BB4EF-DEF3-4DA9-A4BC-65B6362ACED0}" dt="2025-05-23T20:58:48.125" v="1883" actId="1076"/>
          <ac:spMkLst>
            <pc:docMk/>
            <pc:sldMk cId="3308679237" sldId="335"/>
            <ac:spMk id="2" creationId="{F1613E5E-2867-9921-BF9D-3582596FA36B}"/>
          </ac:spMkLst>
        </pc:spChg>
        <pc:spChg chg="add mod">
          <ac:chgData name="abdul muqtadir" userId="95815297ee3f3b5c" providerId="LiveId" clId="{133BB4EF-DEF3-4DA9-A4BC-65B6362ACED0}" dt="2025-05-23T20:59:30.901" v="1890" actId="14100"/>
          <ac:spMkLst>
            <pc:docMk/>
            <pc:sldMk cId="3308679237" sldId="335"/>
            <ac:spMk id="28" creationId="{1BEBA554-6E5D-C40D-A98F-856554D7A641}"/>
          </ac:spMkLst>
        </pc:spChg>
        <pc:picChg chg="add mod">
          <ac:chgData name="abdul muqtadir" userId="95815297ee3f3b5c" providerId="LiveId" clId="{133BB4EF-DEF3-4DA9-A4BC-65B6362ACED0}" dt="2025-05-23T20:58:50.067" v="1884" actId="1076"/>
          <ac:picMkLst>
            <pc:docMk/>
            <pc:sldMk cId="3308679237" sldId="335"/>
            <ac:picMk id="4" creationId="{20DECBF7-961B-4C19-CD86-AEB885B61947}"/>
          </ac:picMkLst>
        </pc:picChg>
      </pc:sldChg>
      <pc:sldChg chg="addSp delSp modSp add mod">
        <pc:chgData name="abdul muqtadir" userId="95815297ee3f3b5c" providerId="LiveId" clId="{133BB4EF-DEF3-4DA9-A4BC-65B6362ACED0}" dt="2025-06-11T11:32:04.892" v="3198" actId="1076"/>
        <pc:sldMkLst>
          <pc:docMk/>
          <pc:sldMk cId="1326064160" sldId="336"/>
        </pc:sldMkLst>
        <pc:spChg chg="mod">
          <ac:chgData name="abdul muqtadir" userId="95815297ee3f3b5c" providerId="LiveId" clId="{133BB4EF-DEF3-4DA9-A4BC-65B6362ACED0}" dt="2025-06-11T11:32:04.892" v="3198" actId="1076"/>
          <ac:spMkLst>
            <pc:docMk/>
            <pc:sldMk cId="1326064160" sldId="336"/>
            <ac:spMk id="2" creationId="{51DC2357-2B96-6D64-E2E9-C6D4EDEF76D2}"/>
          </ac:spMkLst>
        </pc:spChg>
        <pc:spChg chg="add mod">
          <ac:chgData name="abdul muqtadir" userId="95815297ee3f3b5c" providerId="LiveId" clId="{133BB4EF-DEF3-4DA9-A4BC-65B6362ACED0}" dt="2025-05-23T21:01:35.542" v="1973" actId="1076"/>
          <ac:spMkLst>
            <pc:docMk/>
            <pc:sldMk cId="1326064160" sldId="336"/>
            <ac:spMk id="7" creationId="{41389298-48AB-7204-D87E-960FB7052C1D}"/>
          </ac:spMkLst>
        </pc:spChg>
        <pc:picChg chg="add mod">
          <ac:chgData name="abdul muqtadir" userId="95815297ee3f3b5c" providerId="LiveId" clId="{133BB4EF-DEF3-4DA9-A4BC-65B6362ACED0}" dt="2025-05-23T20:59:37.749" v="1891" actId="1076"/>
          <ac:picMkLst>
            <pc:docMk/>
            <pc:sldMk cId="1326064160" sldId="336"/>
            <ac:picMk id="5" creationId="{DC575F91-2292-E84C-CFCA-DD6493EEC707}"/>
          </ac:picMkLst>
        </pc:picChg>
      </pc:sldChg>
      <pc:sldChg chg="addSp delSp modSp add del mod">
        <pc:chgData name="abdul muqtadir" userId="95815297ee3f3b5c" providerId="LiveId" clId="{133BB4EF-DEF3-4DA9-A4BC-65B6362ACED0}" dt="2025-06-12T05:49:44.253" v="3371" actId="1076"/>
        <pc:sldMkLst>
          <pc:docMk/>
          <pc:sldMk cId="1431420012" sldId="337"/>
        </pc:sldMkLst>
        <pc:spChg chg="add mod">
          <ac:chgData name="abdul muqtadir" userId="95815297ee3f3b5c" providerId="LiveId" clId="{133BB4EF-DEF3-4DA9-A4BC-65B6362ACED0}" dt="2025-06-12T05:49:44.253" v="3371" actId="1076"/>
          <ac:spMkLst>
            <pc:docMk/>
            <pc:sldMk cId="1431420012" sldId="337"/>
            <ac:spMk id="7" creationId="{295411E8-A241-E854-BC80-EE98B1FEB688}"/>
          </ac:spMkLst>
        </pc:spChg>
        <pc:spChg chg="add mod">
          <ac:chgData name="abdul muqtadir" userId="95815297ee3f3b5c" providerId="LiveId" clId="{133BB4EF-DEF3-4DA9-A4BC-65B6362ACED0}" dt="2025-06-12T05:47:37.497" v="3338" actId="313"/>
          <ac:spMkLst>
            <pc:docMk/>
            <pc:sldMk cId="1431420012" sldId="337"/>
            <ac:spMk id="8" creationId="{E1EFDA44-3AAE-3B41-CDC0-DFAB1D154284}"/>
          </ac:spMkLst>
        </pc:spChg>
        <pc:picChg chg="add mod">
          <ac:chgData name="abdul muqtadir" userId="95815297ee3f3b5c" providerId="LiveId" clId="{133BB4EF-DEF3-4DA9-A4BC-65B6362ACED0}" dt="2025-06-12T05:44:49.545" v="3227" actId="1076"/>
          <ac:picMkLst>
            <pc:docMk/>
            <pc:sldMk cId="1431420012" sldId="337"/>
            <ac:picMk id="5" creationId="{1DE1D1CE-1848-49A1-BD7F-887528473516}"/>
          </ac:picMkLst>
        </pc:picChg>
      </pc:sldChg>
      <pc:sldChg chg="addSp delSp modSp add mod">
        <pc:chgData name="abdul muqtadir" userId="95815297ee3f3b5c" providerId="LiveId" clId="{133BB4EF-DEF3-4DA9-A4BC-65B6362ACED0}" dt="2025-05-23T21:06:41.566" v="2035" actId="21"/>
        <pc:sldMkLst>
          <pc:docMk/>
          <pc:sldMk cId="2629065485" sldId="338"/>
        </pc:sldMkLst>
        <pc:spChg chg="add mod">
          <ac:chgData name="abdul muqtadir" userId="95815297ee3f3b5c" providerId="LiveId" clId="{133BB4EF-DEF3-4DA9-A4BC-65B6362ACED0}" dt="2025-05-23T21:05:27.025" v="2024" actId="1076"/>
          <ac:spMkLst>
            <pc:docMk/>
            <pc:sldMk cId="2629065485" sldId="338"/>
            <ac:spMk id="6" creationId="{FA5098A1-1E0B-0EF6-651A-8F2F5CCBF2F0}"/>
          </ac:spMkLst>
        </pc:spChg>
        <pc:spChg chg="add mod">
          <ac:chgData name="abdul muqtadir" userId="95815297ee3f3b5c" providerId="LiveId" clId="{133BB4EF-DEF3-4DA9-A4BC-65B6362ACED0}" dt="2025-05-23T21:05:34.036" v="2026" actId="403"/>
          <ac:spMkLst>
            <pc:docMk/>
            <pc:sldMk cId="2629065485" sldId="338"/>
            <ac:spMk id="8" creationId="{3C90E393-D5B2-49E0-6851-F0BCA10B71AA}"/>
          </ac:spMkLst>
        </pc:spChg>
      </pc:sldChg>
      <pc:sldChg chg="addSp delSp modSp add mod">
        <pc:chgData name="abdul muqtadir" userId="95815297ee3f3b5c" providerId="LiveId" clId="{133BB4EF-DEF3-4DA9-A4BC-65B6362ACED0}" dt="2025-06-11T11:32:15.330" v="3199" actId="1076"/>
        <pc:sldMkLst>
          <pc:docMk/>
          <pc:sldMk cId="89208199" sldId="339"/>
        </pc:sldMkLst>
        <pc:spChg chg="add mod">
          <ac:chgData name="abdul muqtadir" userId="95815297ee3f3b5c" providerId="LiveId" clId="{133BB4EF-DEF3-4DA9-A4BC-65B6362ACED0}" dt="2025-05-23T21:08:23.921" v="2079" actId="1036"/>
          <ac:spMkLst>
            <pc:docMk/>
            <pc:sldMk cId="89208199" sldId="339"/>
            <ac:spMk id="5" creationId="{B8FEEDD2-FF62-BD81-3B45-43270A1ADF9F}"/>
          </ac:spMkLst>
        </pc:spChg>
        <pc:spChg chg="add mod">
          <ac:chgData name="abdul muqtadir" userId="95815297ee3f3b5c" providerId="LiveId" clId="{133BB4EF-DEF3-4DA9-A4BC-65B6362ACED0}" dt="2025-06-11T11:32:15.330" v="3199" actId="1076"/>
          <ac:spMkLst>
            <pc:docMk/>
            <pc:sldMk cId="89208199" sldId="339"/>
            <ac:spMk id="9" creationId="{53FCF154-43FB-0715-7FE4-4BAE166F7452}"/>
          </ac:spMkLst>
        </pc:spChg>
        <pc:spChg chg="mod">
          <ac:chgData name="abdul muqtadir" userId="95815297ee3f3b5c" providerId="LiveId" clId="{133BB4EF-DEF3-4DA9-A4BC-65B6362ACED0}" dt="2025-05-23T21:07:20.218" v="2058" actId="1076"/>
          <ac:spMkLst>
            <pc:docMk/>
            <pc:sldMk cId="89208199" sldId="339"/>
            <ac:spMk id="53" creationId="{3028F2A9-6E3E-511D-1F4F-4ACB9A4965AF}"/>
          </ac:spMkLst>
        </pc:spChg>
      </pc:sldChg>
      <pc:sldChg chg="add del">
        <pc:chgData name="abdul muqtadir" userId="95815297ee3f3b5c" providerId="LiveId" clId="{133BB4EF-DEF3-4DA9-A4BC-65B6362ACED0}" dt="2025-05-30T21:31:18.644" v="2104" actId="2890"/>
        <pc:sldMkLst>
          <pc:docMk/>
          <pc:sldMk cId="1299896499" sldId="340"/>
        </pc:sldMkLst>
      </pc:sldChg>
      <pc:sldChg chg="add del">
        <pc:chgData name="abdul muqtadir" userId="95815297ee3f3b5c" providerId="LiveId" clId="{133BB4EF-DEF3-4DA9-A4BC-65B6362ACED0}" dt="2025-05-23T21:06:35.174" v="2034"/>
        <pc:sldMkLst>
          <pc:docMk/>
          <pc:sldMk cId="1766666122" sldId="340"/>
        </pc:sldMkLst>
      </pc:sldChg>
      <pc:sldChg chg="modSp add mod">
        <pc:chgData name="abdul muqtadir" userId="95815297ee3f3b5c" providerId="LiveId" clId="{133BB4EF-DEF3-4DA9-A4BC-65B6362ACED0}" dt="2025-06-11T08:30:04.647" v="2740" actId="1076"/>
        <pc:sldMkLst>
          <pc:docMk/>
          <pc:sldMk cId="3916466844" sldId="340"/>
        </pc:sldMkLst>
        <pc:spChg chg="mod">
          <ac:chgData name="abdul muqtadir" userId="95815297ee3f3b5c" providerId="LiveId" clId="{133BB4EF-DEF3-4DA9-A4BC-65B6362ACED0}" dt="2025-06-11T08:30:04.647" v="2740" actId="1076"/>
          <ac:spMkLst>
            <pc:docMk/>
            <pc:sldMk cId="3916466844" sldId="340"/>
            <ac:spMk id="3" creationId="{F0455BAD-825D-CAD4-4C4A-574E01A2C265}"/>
          </ac:spMkLst>
        </pc:spChg>
      </pc:sldChg>
      <pc:sldChg chg="addSp delSp modSp new mod">
        <pc:chgData name="abdul muqtadir" userId="95815297ee3f3b5c" providerId="LiveId" clId="{133BB4EF-DEF3-4DA9-A4BC-65B6362ACED0}" dt="2025-06-11T09:59:34.226" v="2885" actId="1076"/>
        <pc:sldMkLst>
          <pc:docMk/>
          <pc:sldMk cId="2728007202" sldId="341"/>
        </pc:sldMkLst>
        <pc:spChg chg="add mod">
          <ac:chgData name="abdul muqtadir" userId="95815297ee3f3b5c" providerId="LiveId" clId="{133BB4EF-DEF3-4DA9-A4BC-65B6362ACED0}" dt="2025-06-11T08:26:53.323" v="2697" actId="5793"/>
          <ac:spMkLst>
            <pc:docMk/>
            <pc:sldMk cId="2728007202" sldId="341"/>
            <ac:spMk id="2" creationId="{D9DFAFD4-013E-8855-EDCE-FD590D688A91}"/>
          </ac:spMkLst>
        </pc:spChg>
        <pc:spChg chg="add mod">
          <ac:chgData name="abdul muqtadir" userId="95815297ee3f3b5c" providerId="LiveId" clId="{133BB4EF-DEF3-4DA9-A4BC-65B6362ACED0}" dt="2025-06-11T09:59:34.226" v="2885" actId="1076"/>
          <ac:spMkLst>
            <pc:docMk/>
            <pc:sldMk cId="2728007202" sldId="341"/>
            <ac:spMk id="4" creationId="{685FD879-C2B7-CF7E-5CBB-17115607B507}"/>
          </ac:spMkLst>
        </pc:spChg>
        <pc:spChg chg="add mod">
          <ac:chgData name="abdul muqtadir" userId="95815297ee3f3b5c" providerId="LiveId" clId="{133BB4EF-DEF3-4DA9-A4BC-65B6362ACED0}" dt="2025-06-11T09:59:31.788" v="2884" actId="1076"/>
          <ac:spMkLst>
            <pc:docMk/>
            <pc:sldMk cId="2728007202" sldId="341"/>
            <ac:spMk id="7" creationId="{6B1F3A55-A911-20E9-4AC6-DB75043C541D}"/>
          </ac:spMkLst>
        </pc:spChg>
      </pc:sldChg>
      <pc:sldChg chg="addSp delSp modSp add mod ord">
        <pc:chgData name="abdul muqtadir" userId="95815297ee3f3b5c" providerId="LiveId" clId="{133BB4EF-DEF3-4DA9-A4BC-65B6362ACED0}" dt="2025-06-11T08:30:12.586" v="2742" actId="1076"/>
        <pc:sldMkLst>
          <pc:docMk/>
          <pc:sldMk cId="4047284103" sldId="342"/>
        </pc:sldMkLst>
        <pc:spChg chg="add mod">
          <ac:chgData name="abdul muqtadir" userId="95815297ee3f3b5c" providerId="LiveId" clId="{133BB4EF-DEF3-4DA9-A4BC-65B6362ACED0}" dt="2025-06-11T08:29:57.076" v="2738" actId="1076"/>
          <ac:spMkLst>
            <pc:docMk/>
            <pc:sldMk cId="4047284103" sldId="342"/>
            <ac:spMk id="5" creationId="{CD524789-9052-2715-855F-8D197FAD28CF}"/>
          </ac:spMkLst>
        </pc:spChg>
        <pc:spChg chg="add mod">
          <ac:chgData name="abdul muqtadir" userId="95815297ee3f3b5c" providerId="LiveId" clId="{133BB4EF-DEF3-4DA9-A4BC-65B6362ACED0}" dt="2025-06-11T08:30:12.586" v="2742" actId="1076"/>
          <ac:spMkLst>
            <pc:docMk/>
            <pc:sldMk cId="4047284103" sldId="342"/>
            <ac:spMk id="8" creationId="{ABBE4F34-44FB-8910-3F63-6871B976B50C}"/>
          </ac:spMkLst>
        </pc:spChg>
      </pc:sldChg>
      <pc:sldChg chg="addSp delSp modSp add mod">
        <pc:chgData name="abdul muqtadir" userId="95815297ee3f3b5c" providerId="LiveId" clId="{133BB4EF-DEF3-4DA9-A4BC-65B6362ACED0}" dt="2025-06-11T08:57:46.584" v="2776" actId="1076"/>
        <pc:sldMkLst>
          <pc:docMk/>
          <pc:sldMk cId="2762744260" sldId="343"/>
        </pc:sldMkLst>
        <pc:spChg chg="add mod">
          <ac:chgData name="abdul muqtadir" userId="95815297ee3f3b5c" providerId="LiveId" clId="{133BB4EF-DEF3-4DA9-A4BC-65B6362ACED0}" dt="2025-06-11T08:35:43.195" v="2768" actId="20577"/>
          <ac:spMkLst>
            <pc:docMk/>
            <pc:sldMk cId="2762744260" sldId="343"/>
            <ac:spMk id="4" creationId="{BD294362-D619-F47A-9239-DD762703398C}"/>
          </ac:spMkLst>
        </pc:spChg>
        <pc:spChg chg="mod">
          <ac:chgData name="abdul muqtadir" userId="95815297ee3f3b5c" providerId="LiveId" clId="{133BB4EF-DEF3-4DA9-A4BC-65B6362ACED0}" dt="2025-06-11T08:57:46.584" v="2776" actId="1076"/>
          <ac:spMkLst>
            <pc:docMk/>
            <pc:sldMk cId="2762744260" sldId="343"/>
            <ac:spMk id="8" creationId="{3425BA67-181C-9DF9-62C8-0F8BEF17E8AA}"/>
          </ac:spMkLst>
        </pc:spChg>
      </pc:sldChg>
      <pc:sldChg chg="addSp delSp modSp add mod ord">
        <pc:chgData name="abdul muqtadir" userId="95815297ee3f3b5c" providerId="LiveId" clId="{133BB4EF-DEF3-4DA9-A4BC-65B6362ACED0}" dt="2025-06-11T10:00:15.003" v="2889" actId="1076"/>
        <pc:sldMkLst>
          <pc:docMk/>
          <pc:sldMk cId="415565871" sldId="344"/>
        </pc:sldMkLst>
        <pc:spChg chg="add mod">
          <ac:chgData name="abdul muqtadir" userId="95815297ee3f3b5c" providerId="LiveId" clId="{133BB4EF-DEF3-4DA9-A4BC-65B6362ACED0}" dt="2025-06-11T10:00:04.490" v="2886" actId="1076"/>
          <ac:spMkLst>
            <pc:docMk/>
            <pc:sldMk cId="415565871" sldId="344"/>
            <ac:spMk id="5" creationId="{B9D6F5C5-FD11-174B-ABE1-2542B1136308}"/>
          </ac:spMkLst>
        </pc:spChg>
        <pc:spChg chg="add mod">
          <ac:chgData name="abdul muqtadir" userId="95815297ee3f3b5c" providerId="LiveId" clId="{133BB4EF-DEF3-4DA9-A4BC-65B6362ACED0}" dt="2025-06-11T10:00:15.003" v="2889" actId="1076"/>
          <ac:spMkLst>
            <pc:docMk/>
            <pc:sldMk cId="415565871" sldId="344"/>
            <ac:spMk id="7" creationId="{7AD88682-FD0C-2178-9867-82C800EC084A}"/>
          </ac:spMkLst>
        </pc:spChg>
      </pc:sldChg>
      <pc:sldChg chg="modSp add mod">
        <pc:chgData name="abdul muqtadir" userId="95815297ee3f3b5c" providerId="LiveId" clId="{133BB4EF-DEF3-4DA9-A4BC-65B6362ACED0}" dt="2025-06-11T11:31:59.577" v="3197" actId="1076"/>
        <pc:sldMkLst>
          <pc:docMk/>
          <pc:sldMk cId="2008618039" sldId="345"/>
        </pc:sldMkLst>
        <pc:spChg chg="mod">
          <ac:chgData name="abdul muqtadir" userId="95815297ee3f3b5c" providerId="LiveId" clId="{133BB4EF-DEF3-4DA9-A4BC-65B6362ACED0}" dt="2025-06-11T11:31:59.577" v="3197" actId="1076"/>
          <ac:spMkLst>
            <pc:docMk/>
            <pc:sldMk cId="2008618039" sldId="345"/>
            <ac:spMk id="2" creationId="{4F0245C5-E484-CBE9-F5B4-F4018AD1258C}"/>
          </ac:spMkLst>
        </pc:spChg>
      </pc:sldChg>
      <pc:sldChg chg="addSp delSp modSp add mod">
        <pc:chgData name="abdul muqtadir" userId="95815297ee3f3b5c" providerId="LiveId" clId="{133BB4EF-DEF3-4DA9-A4BC-65B6362ACED0}" dt="2025-06-11T11:29:23.693" v="3194" actId="1076"/>
        <pc:sldMkLst>
          <pc:docMk/>
          <pc:sldMk cId="493239292" sldId="346"/>
        </pc:sldMkLst>
        <pc:spChg chg="mod">
          <ac:chgData name="abdul muqtadir" userId="95815297ee3f3b5c" providerId="LiveId" clId="{133BB4EF-DEF3-4DA9-A4BC-65B6362ACED0}" dt="2025-06-11T11:29:23.693" v="3194" actId="1076"/>
          <ac:spMkLst>
            <pc:docMk/>
            <pc:sldMk cId="493239292" sldId="346"/>
            <ac:spMk id="2" creationId="{AC5DE700-8871-FF3A-7626-EFEDF7949DE6}"/>
          </ac:spMkLst>
        </pc:spChg>
        <pc:spChg chg="mod">
          <ac:chgData name="abdul muqtadir" userId="95815297ee3f3b5c" providerId="LiveId" clId="{133BB4EF-DEF3-4DA9-A4BC-65B6362ACED0}" dt="2025-06-11T11:29:18.105" v="3193" actId="1076"/>
          <ac:spMkLst>
            <pc:docMk/>
            <pc:sldMk cId="493239292" sldId="346"/>
            <ac:spMk id="7" creationId="{40488B52-42C9-F5E3-9436-ED5BC1063FF0}"/>
          </ac:spMkLst>
        </pc:spChg>
        <pc:picChg chg="add mod">
          <ac:chgData name="abdul muqtadir" userId="95815297ee3f3b5c" providerId="LiveId" clId="{133BB4EF-DEF3-4DA9-A4BC-65B6362ACED0}" dt="2025-06-11T11:28:12.150" v="3058" actId="1076"/>
          <ac:picMkLst>
            <pc:docMk/>
            <pc:sldMk cId="493239292" sldId="346"/>
            <ac:picMk id="4" creationId="{08702937-0D6C-C34B-7BBB-60C31E8E1CDB}"/>
          </ac:picMkLst>
        </pc:picChg>
      </pc:sldChg>
      <pc:sldChg chg="modSp add mod ord">
        <pc:chgData name="abdul muqtadir" userId="95815297ee3f3b5c" providerId="LiveId" clId="{133BB4EF-DEF3-4DA9-A4BC-65B6362ACED0}" dt="2025-06-12T05:43:58.242" v="3221"/>
        <pc:sldMkLst>
          <pc:docMk/>
          <pc:sldMk cId="2116724286" sldId="347"/>
        </pc:sldMkLst>
        <pc:spChg chg="mod">
          <ac:chgData name="abdul muqtadir" userId="95815297ee3f3b5c" providerId="LiveId" clId="{133BB4EF-DEF3-4DA9-A4BC-65B6362ACED0}" dt="2025-06-12T05:43:50.561" v="3219" actId="20577"/>
          <ac:spMkLst>
            <pc:docMk/>
            <pc:sldMk cId="2116724286" sldId="347"/>
            <ac:spMk id="7" creationId="{F1B1E044-4C61-3A4A-EC65-FE28AF6C5DCD}"/>
          </ac:spMkLst>
        </pc:spChg>
      </pc:sldChg>
      <pc:sldChg chg="addSp delSp modSp add mod">
        <pc:chgData name="abdul muqtadir" userId="95815297ee3f3b5c" providerId="LiveId" clId="{133BB4EF-DEF3-4DA9-A4BC-65B6362ACED0}" dt="2025-06-12T05:49:35.560" v="3370" actId="20577"/>
        <pc:sldMkLst>
          <pc:docMk/>
          <pc:sldMk cId="1492360378" sldId="348"/>
        </pc:sldMkLst>
        <pc:spChg chg="mod">
          <ac:chgData name="abdul muqtadir" userId="95815297ee3f3b5c" providerId="LiveId" clId="{133BB4EF-DEF3-4DA9-A4BC-65B6362ACED0}" dt="2025-06-12T05:49:35.560" v="3370" actId="20577"/>
          <ac:spMkLst>
            <pc:docMk/>
            <pc:sldMk cId="1492360378" sldId="348"/>
            <ac:spMk id="7" creationId="{D445A273-1553-0B9C-4C07-6A0FF0F00343}"/>
          </ac:spMkLst>
        </pc:spChg>
        <pc:spChg chg="mod">
          <ac:chgData name="abdul muqtadir" userId="95815297ee3f3b5c" providerId="LiveId" clId="{133BB4EF-DEF3-4DA9-A4BC-65B6362ACED0}" dt="2025-06-12T05:49:24.764" v="3357" actId="20577"/>
          <ac:spMkLst>
            <pc:docMk/>
            <pc:sldMk cId="1492360378" sldId="348"/>
            <ac:spMk id="8" creationId="{F50AF724-259B-FA0B-891C-FE4AEF2A972B}"/>
          </ac:spMkLst>
        </pc:spChg>
        <pc:picChg chg="add mod">
          <ac:chgData name="abdul muqtadir" userId="95815297ee3f3b5c" providerId="LiveId" clId="{133BB4EF-DEF3-4DA9-A4BC-65B6362ACED0}" dt="2025-06-12T05:48:57.963" v="3343" actId="1076"/>
          <ac:picMkLst>
            <pc:docMk/>
            <pc:sldMk cId="1492360378" sldId="348"/>
            <ac:picMk id="3" creationId="{DCEEBD67-E0F8-E0E0-EBC1-CDAF20C04C60}"/>
          </ac:picMkLst>
        </pc:picChg>
      </pc:sldChg>
      <pc:sldChg chg="add">
        <pc:chgData name="abdul muqtadir" userId="95815297ee3f3b5c" providerId="LiveId" clId="{133BB4EF-DEF3-4DA9-A4BC-65B6362ACED0}" dt="2025-06-12T05:49:54.206" v="3372" actId="2890"/>
        <pc:sldMkLst>
          <pc:docMk/>
          <pc:sldMk cId="4119574316" sldId="349"/>
        </pc:sldMkLst>
      </pc:sldChg>
      <pc:sldChg chg="addSp delSp modSp add mod">
        <pc:chgData name="abdul muqtadir" userId="95815297ee3f3b5c" providerId="LiveId" clId="{133BB4EF-DEF3-4DA9-A4BC-65B6362ACED0}" dt="2025-06-12T05:54:27.579" v="3406" actId="20577"/>
        <pc:sldMkLst>
          <pc:docMk/>
          <pc:sldMk cId="4160667562" sldId="350"/>
        </pc:sldMkLst>
        <pc:spChg chg="mod">
          <ac:chgData name="abdul muqtadir" userId="95815297ee3f3b5c" providerId="LiveId" clId="{133BB4EF-DEF3-4DA9-A4BC-65B6362ACED0}" dt="2025-06-12T05:54:27.579" v="3406" actId="20577"/>
          <ac:spMkLst>
            <pc:docMk/>
            <pc:sldMk cId="4160667562" sldId="350"/>
            <ac:spMk id="7" creationId="{2358EF62-3175-7169-097F-A9D2629FF12D}"/>
          </ac:spMkLst>
        </pc:spChg>
        <pc:spChg chg="mod">
          <ac:chgData name="abdul muqtadir" userId="95815297ee3f3b5c" providerId="LiveId" clId="{133BB4EF-DEF3-4DA9-A4BC-65B6362ACED0}" dt="2025-06-12T05:54:20.539" v="3392" actId="14100"/>
          <ac:spMkLst>
            <pc:docMk/>
            <pc:sldMk cId="4160667562" sldId="350"/>
            <ac:spMk id="8" creationId="{47AC7587-D9A2-CF7D-6C84-3C519E2E8D95}"/>
          </ac:spMkLst>
        </pc:spChg>
        <pc:picChg chg="add mod">
          <ac:chgData name="abdul muqtadir" userId="95815297ee3f3b5c" providerId="LiveId" clId="{133BB4EF-DEF3-4DA9-A4BC-65B6362ACED0}" dt="2025-06-12T05:54:10.759" v="3377" actId="1076"/>
          <ac:picMkLst>
            <pc:docMk/>
            <pc:sldMk cId="4160667562" sldId="350"/>
            <ac:picMk id="4" creationId="{7C434903-8E7F-4CD2-0666-DEB52E1EE408}"/>
          </ac:picMkLst>
        </pc:picChg>
      </pc:sldChg>
      <pc:sldChg chg="addSp delSp modSp add mod">
        <pc:chgData name="abdul muqtadir" userId="95815297ee3f3b5c" providerId="LiveId" clId="{133BB4EF-DEF3-4DA9-A4BC-65B6362ACED0}" dt="2025-06-12T05:59:11.372" v="3427" actId="20577"/>
        <pc:sldMkLst>
          <pc:docMk/>
          <pc:sldMk cId="2928282050" sldId="351"/>
        </pc:sldMkLst>
        <pc:spChg chg="mod">
          <ac:chgData name="abdul muqtadir" userId="95815297ee3f3b5c" providerId="LiveId" clId="{133BB4EF-DEF3-4DA9-A4BC-65B6362ACED0}" dt="2025-06-12T05:59:11.372" v="3427" actId="20577"/>
          <ac:spMkLst>
            <pc:docMk/>
            <pc:sldMk cId="2928282050" sldId="351"/>
            <ac:spMk id="7" creationId="{57BC4D5E-B17D-7C70-5305-63A2673FBB26}"/>
          </ac:spMkLst>
        </pc:spChg>
        <pc:spChg chg="mod">
          <ac:chgData name="abdul muqtadir" userId="95815297ee3f3b5c" providerId="LiveId" clId="{133BB4EF-DEF3-4DA9-A4BC-65B6362ACED0}" dt="2025-06-12T05:59:04.144" v="3420" actId="20577"/>
          <ac:spMkLst>
            <pc:docMk/>
            <pc:sldMk cId="2928282050" sldId="351"/>
            <ac:spMk id="8" creationId="{A4DFD03A-B3FF-9D7D-EE08-85E5DEDF2506}"/>
          </ac:spMkLst>
        </pc:spChg>
        <pc:picChg chg="add mod">
          <ac:chgData name="abdul muqtadir" userId="95815297ee3f3b5c" providerId="LiveId" clId="{133BB4EF-DEF3-4DA9-A4BC-65B6362ACED0}" dt="2025-06-12T05:58:52.869" v="3413" actId="1076"/>
          <ac:picMkLst>
            <pc:docMk/>
            <pc:sldMk cId="2928282050" sldId="351"/>
            <ac:picMk id="3" creationId="{F768624F-FFE0-BA62-4C4E-71B3A6D485F1}"/>
          </ac:picMkLst>
        </pc:picChg>
      </pc:sldChg>
      <pc:sldChg chg="addSp modSp new mod modShow">
        <pc:chgData name="abdul muqtadir" userId="95815297ee3f3b5c" providerId="LiveId" clId="{133BB4EF-DEF3-4DA9-A4BC-65B6362ACED0}" dt="2025-06-27T04:31:02.725" v="3573" actId="729"/>
        <pc:sldMkLst>
          <pc:docMk/>
          <pc:sldMk cId="3016840310" sldId="352"/>
        </pc:sldMkLst>
        <pc:graphicFrameChg chg="add mod">
          <ac:chgData name="abdul muqtadir" userId="95815297ee3f3b5c" providerId="LiveId" clId="{133BB4EF-DEF3-4DA9-A4BC-65B6362ACED0}" dt="2025-06-19T22:03:45.949" v="3430" actId="1076"/>
          <ac:graphicFrameMkLst>
            <pc:docMk/>
            <pc:sldMk cId="3016840310" sldId="352"/>
            <ac:graphicFrameMk id="2" creationId="{BE643774-7481-60BC-6BBE-D6EDCCDD4917}"/>
          </ac:graphicFrameMkLst>
        </pc:graphicFrameChg>
        <pc:graphicFrameChg chg="add mod">
          <ac:chgData name="abdul muqtadir" userId="95815297ee3f3b5c" providerId="LiveId" clId="{133BB4EF-DEF3-4DA9-A4BC-65B6362ACED0}" dt="2025-06-19T22:03:58.152" v="3433" actId="1076"/>
          <ac:graphicFrameMkLst>
            <pc:docMk/>
            <pc:sldMk cId="3016840310" sldId="352"/>
            <ac:graphicFrameMk id="3" creationId="{11768A39-4477-CBE4-8DFD-A4C6EC5E1EBF}"/>
          </ac:graphicFrameMkLst>
        </pc:graphicFrameChg>
      </pc:sldChg>
      <pc:sldChg chg="addSp delSp modSp add mod">
        <pc:chgData name="abdul muqtadir" userId="95815297ee3f3b5c" providerId="LiveId" clId="{133BB4EF-DEF3-4DA9-A4BC-65B6362ACED0}" dt="2025-06-26T22:35:44.962" v="3537" actId="1076"/>
        <pc:sldMkLst>
          <pc:docMk/>
          <pc:sldMk cId="1755703974" sldId="353"/>
        </pc:sldMkLst>
        <pc:spChg chg="add mod">
          <ac:chgData name="abdul muqtadir" userId="95815297ee3f3b5c" providerId="LiveId" clId="{133BB4EF-DEF3-4DA9-A4BC-65B6362ACED0}" dt="2025-06-26T22:35:31.161" v="3526" actId="1076"/>
          <ac:spMkLst>
            <pc:docMk/>
            <pc:sldMk cId="1755703974" sldId="353"/>
            <ac:spMk id="4" creationId="{28B52733-24E2-8CA3-E357-740F9B6344AB}"/>
          </ac:spMkLst>
        </pc:spChg>
        <pc:spChg chg="del">
          <ac:chgData name="abdul muqtadir" userId="95815297ee3f3b5c" providerId="LiveId" clId="{133BB4EF-DEF3-4DA9-A4BC-65B6362ACED0}" dt="2025-06-26T22:31:52.025" v="3436" actId="478"/>
          <ac:spMkLst>
            <pc:docMk/>
            <pc:sldMk cId="1755703974" sldId="353"/>
            <ac:spMk id="5" creationId="{0825F1A2-B47D-A329-A067-9C3F1C072766}"/>
          </ac:spMkLst>
        </pc:spChg>
        <pc:spChg chg="mod">
          <ac:chgData name="abdul muqtadir" userId="95815297ee3f3b5c" providerId="LiveId" clId="{133BB4EF-DEF3-4DA9-A4BC-65B6362ACED0}" dt="2025-06-26T22:35:44.962" v="3537" actId="1076"/>
          <ac:spMkLst>
            <pc:docMk/>
            <pc:sldMk cId="1755703974" sldId="353"/>
            <ac:spMk id="9" creationId="{E9759FC2-B084-32C8-3D7F-C51D1323C42D}"/>
          </ac:spMkLst>
        </pc:spChg>
        <pc:picChg chg="add mod">
          <ac:chgData name="abdul muqtadir" userId="95815297ee3f3b5c" providerId="LiveId" clId="{133BB4EF-DEF3-4DA9-A4BC-65B6362ACED0}" dt="2025-06-26T22:34:37.088" v="3471" actId="1076"/>
          <ac:picMkLst>
            <pc:docMk/>
            <pc:sldMk cId="1755703974" sldId="353"/>
            <ac:picMk id="3" creationId="{23D04D9C-8F46-D194-246B-7C646500B5BF}"/>
          </ac:picMkLst>
        </pc:picChg>
      </pc:sldChg>
      <pc:sldChg chg="new del">
        <pc:chgData name="abdul muqtadir" userId="95815297ee3f3b5c" providerId="LiveId" clId="{133BB4EF-DEF3-4DA9-A4BC-65B6362ACED0}" dt="2025-06-26T22:35:58.288" v="3540" actId="47"/>
        <pc:sldMkLst>
          <pc:docMk/>
          <pc:sldMk cId="3745021342" sldId="354"/>
        </pc:sldMkLst>
      </pc:sldChg>
      <pc:sldChg chg="addSp delSp modSp add mod modAnim">
        <pc:chgData name="abdul muqtadir" userId="95815297ee3f3b5c" providerId="LiveId" clId="{133BB4EF-DEF3-4DA9-A4BC-65B6362ACED0}" dt="2025-06-26T22:37:56.773" v="3572" actId="20577"/>
        <pc:sldMkLst>
          <pc:docMk/>
          <pc:sldMk cId="2376061292" sldId="355"/>
        </pc:sldMkLst>
        <pc:spChg chg="mod">
          <ac:chgData name="abdul muqtadir" userId="95815297ee3f3b5c" providerId="LiveId" clId="{133BB4EF-DEF3-4DA9-A4BC-65B6362ACED0}" dt="2025-06-26T22:37:56.773" v="3572" actId="20577"/>
          <ac:spMkLst>
            <pc:docMk/>
            <pc:sldMk cId="2376061292" sldId="355"/>
            <ac:spMk id="4" creationId="{28B52733-24E2-8CA3-E357-740F9B6344AB}"/>
          </ac:spMkLst>
        </pc:spChg>
        <pc:picChg chg="del">
          <ac:chgData name="abdul muqtadir" userId="95815297ee3f3b5c" providerId="LiveId" clId="{133BB4EF-DEF3-4DA9-A4BC-65B6362ACED0}" dt="2025-06-26T22:36:01.054" v="3541" actId="478"/>
          <ac:picMkLst>
            <pc:docMk/>
            <pc:sldMk cId="2376061292" sldId="355"/>
            <ac:picMk id="3" creationId="{23D04D9C-8F46-D194-246B-7C646500B5BF}"/>
          </ac:picMkLst>
        </pc:picChg>
        <pc:picChg chg="add mod">
          <ac:chgData name="abdul muqtadir" userId="95815297ee3f3b5c" providerId="LiveId" clId="{133BB4EF-DEF3-4DA9-A4BC-65B6362ACED0}" dt="2025-06-26T22:37:41.983" v="3551" actId="1076"/>
          <ac:picMkLst>
            <pc:docMk/>
            <pc:sldMk cId="2376061292" sldId="355"/>
            <ac:picMk id="5" creationId="{2BC4CBBE-45AE-42C1-EA9A-BFAF85A94AD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F0BD-7B78-382A-6A48-A77B1EA752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0F195A5-26A4-BD1E-59FD-7EF67F222A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B52B4C-198E-BC0A-A816-4D02237F9149}"/>
              </a:ext>
            </a:extLst>
          </p:cNvPr>
          <p:cNvSpPr>
            <a:spLocks noGrp="1"/>
          </p:cNvSpPr>
          <p:nvPr>
            <p:ph type="dt" sz="half" idx="10"/>
          </p:nvPr>
        </p:nvSpPr>
        <p:spPr/>
        <p:txBody>
          <a:bodyPr/>
          <a:lstStyle/>
          <a:p>
            <a:fld id="{87FC7235-5133-4827-BA1F-FBC2D9891EDA}" type="datetimeFigureOut">
              <a:rPr lang="en-IN" smtClean="0"/>
              <a:t>27-06-2025</a:t>
            </a:fld>
            <a:endParaRPr lang="en-IN"/>
          </a:p>
        </p:txBody>
      </p:sp>
      <p:sp>
        <p:nvSpPr>
          <p:cNvPr id="5" name="Footer Placeholder 4">
            <a:extLst>
              <a:ext uri="{FF2B5EF4-FFF2-40B4-BE49-F238E27FC236}">
                <a16:creationId xmlns:a16="http://schemas.microsoft.com/office/drawing/2014/main" id="{FF38D516-A46F-55C7-67E9-8C8FC44B47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292D8B-11BC-009E-99A1-C1BD9A3C77FC}"/>
              </a:ext>
            </a:extLst>
          </p:cNvPr>
          <p:cNvSpPr>
            <a:spLocks noGrp="1"/>
          </p:cNvSpPr>
          <p:nvPr>
            <p:ph type="sldNum" sz="quarter" idx="12"/>
          </p:nvPr>
        </p:nvSpPr>
        <p:spPr/>
        <p:txBody>
          <a:bodyPr/>
          <a:lstStyle/>
          <a:p>
            <a:fld id="{1E64A461-F109-4024-AE82-2C67722A5B84}" type="slidenum">
              <a:rPr lang="en-IN" smtClean="0"/>
              <a:t>‹#›</a:t>
            </a:fld>
            <a:endParaRPr lang="en-IN"/>
          </a:p>
        </p:txBody>
      </p:sp>
    </p:spTree>
    <p:extLst>
      <p:ext uri="{BB962C8B-B14F-4D97-AF65-F5344CB8AC3E}">
        <p14:creationId xmlns:p14="http://schemas.microsoft.com/office/powerpoint/2010/main" val="414548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8B184-7C1D-997F-4E71-1C051E1DAC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9C9421-36E8-D3DF-B1EA-A61BB743F0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30BB95-7782-01ED-4C32-B1A349568355}"/>
              </a:ext>
            </a:extLst>
          </p:cNvPr>
          <p:cNvSpPr>
            <a:spLocks noGrp="1"/>
          </p:cNvSpPr>
          <p:nvPr>
            <p:ph type="dt" sz="half" idx="10"/>
          </p:nvPr>
        </p:nvSpPr>
        <p:spPr/>
        <p:txBody>
          <a:bodyPr/>
          <a:lstStyle/>
          <a:p>
            <a:fld id="{87FC7235-5133-4827-BA1F-FBC2D9891EDA}" type="datetimeFigureOut">
              <a:rPr lang="en-IN" smtClean="0"/>
              <a:t>27-06-2025</a:t>
            </a:fld>
            <a:endParaRPr lang="en-IN"/>
          </a:p>
        </p:txBody>
      </p:sp>
      <p:sp>
        <p:nvSpPr>
          <p:cNvPr id="5" name="Footer Placeholder 4">
            <a:extLst>
              <a:ext uri="{FF2B5EF4-FFF2-40B4-BE49-F238E27FC236}">
                <a16:creationId xmlns:a16="http://schemas.microsoft.com/office/drawing/2014/main" id="{8576D6D8-D3AA-DC90-F3E4-CFE34F951C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850E42-05C6-97A0-E5DA-87112D787449}"/>
              </a:ext>
            </a:extLst>
          </p:cNvPr>
          <p:cNvSpPr>
            <a:spLocks noGrp="1"/>
          </p:cNvSpPr>
          <p:nvPr>
            <p:ph type="sldNum" sz="quarter" idx="12"/>
          </p:nvPr>
        </p:nvSpPr>
        <p:spPr/>
        <p:txBody>
          <a:bodyPr/>
          <a:lstStyle/>
          <a:p>
            <a:fld id="{1E64A461-F109-4024-AE82-2C67722A5B84}" type="slidenum">
              <a:rPr lang="en-IN" smtClean="0"/>
              <a:t>‹#›</a:t>
            </a:fld>
            <a:endParaRPr lang="en-IN"/>
          </a:p>
        </p:txBody>
      </p:sp>
    </p:spTree>
    <p:extLst>
      <p:ext uri="{BB962C8B-B14F-4D97-AF65-F5344CB8AC3E}">
        <p14:creationId xmlns:p14="http://schemas.microsoft.com/office/powerpoint/2010/main" val="1187845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C44598-B552-E667-F479-48A6247DF0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7EAFD2-3D5F-505E-2C8C-461092E3EC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F1FD96-618F-36A4-803F-AD19B8636C91}"/>
              </a:ext>
            </a:extLst>
          </p:cNvPr>
          <p:cNvSpPr>
            <a:spLocks noGrp="1"/>
          </p:cNvSpPr>
          <p:nvPr>
            <p:ph type="dt" sz="half" idx="10"/>
          </p:nvPr>
        </p:nvSpPr>
        <p:spPr/>
        <p:txBody>
          <a:bodyPr/>
          <a:lstStyle/>
          <a:p>
            <a:fld id="{87FC7235-5133-4827-BA1F-FBC2D9891EDA}" type="datetimeFigureOut">
              <a:rPr lang="en-IN" smtClean="0"/>
              <a:t>27-06-2025</a:t>
            </a:fld>
            <a:endParaRPr lang="en-IN"/>
          </a:p>
        </p:txBody>
      </p:sp>
      <p:sp>
        <p:nvSpPr>
          <p:cNvPr id="5" name="Footer Placeholder 4">
            <a:extLst>
              <a:ext uri="{FF2B5EF4-FFF2-40B4-BE49-F238E27FC236}">
                <a16:creationId xmlns:a16="http://schemas.microsoft.com/office/drawing/2014/main" id="{A8F8DB33-9DB0-A215-57C1-2AB6F70291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8874A6-1188-824D-CA30-456B19959808}"/>
              </a:ext>
            </a:extLst>
          </p:cNvPr>
          <p:cNvSpPr>
            <a:spLocks noGrp="1"/>
          </p:cNvSpPr>
          <p:nvPr>
            <p:ph type="sldNum" sz="quarter" idx="12"/>
          </p:nvPr>
        </p:nvSpPr>
        <p:spPr/>
        <p:txBody>
          <a:bodyPr/>
          <a:lstStyle/>
          <a:p>
            <a:fld id="{1E64A461-F109-4024-AE82-2C67722A5B84}" type="slidenum">
              <a:rPr lang="en-IN" smtClean="0"/>
              <a:t>‹#›</a:t>
            </a:fld>
            <a:endParaRPr lang="en-IN"/>
          </a:p>
        </p:txBody>
      </p:sp>
    </p:spTree>
    <p:extLst>
      <p:ext uri="{BB962C8B-B14F-4D97-AF65-F5344CB8AC3E}">
        <p14:creationId xmlns:p14="http://schemas.microsoft.com/office/powerpoint/2010/main" val="2397841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FC8C-F7AB-FD6B-0697-76B83D94DCD0}"/>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EFD03C-B420-242F-0BC8-080FF715FE83}"/>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04ACC0-BDE8-604C-683C-B1A4272EDCCE}"/>
              </a:ext>
            </a:extLst>
          </p:cNvPr>
          <p:cNvSpPr>
            <a:spLocks noGrp="1"/>
          </p:cNvSpPr>
          <p:nvPr>
            <p:ph type="dt" sz="half" idx="10"/>
          </p:nvPr>
        </p:nvSpPr>
        <p:spPr/>
        <p:txBody>
          <a:bodyPr/>
          <a:lstStyle/>
          <a:p>
            <a:fld id="{09C2F7CE-A73F-4CC6-BF60-332D36F03DF5}" type="datetimeFigureOut">
              <a:rPr lang="en-IN" smtClean="0"/>
              <a:t>27-06-2025</a:t>
            </a:fld>
            <a:endParaRPr lang="en-IN"/>
          </a:p>
        </p:txBody>
      </p:sp>
      <p:sp>
        <p:nvSpPr>
          <p:cNvPr id="5" name="Footer Placeholder 4">
            <a:extLst>
              <a:ext uri="{FF2B5EF4-FFF2-40B4-BE49-F238E27FC236}">
                <a16:creationId xmlns:a16="http://schemas.microsoft.com/office/drawing/2014/main" id="{B4797987-9DEB-CF44-298E-D65CC09664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38BCC8-D0C4-B887-702A-F4C4265C02E1}"/>
              </a:ext>
            </a:extLst>
          </p:cNvPr>
          <p:cNvSpPr>
            <a:spLocks noGrp="1"/>
          </p:cNvSpPr>
          <p:nvPr>
            <p:ph type="sldNum" sz="quarter" idx="12"/>
          </p:nvPr>
        </p:nvSpPr>
        <p:spPr/>
        <p:txBody>
          <a:bodyPr/>
          <a:lstStyle/>
          <a:p>
            <a:fld id="{394176CF-3FE8-4633-85D7-A36C56C5F7E0}" type="slidenum">
              <a:rPr lang="en-IN" smtClean="0"/>
              <a:t>‹#›</a:t>
            </a:fld>
            <a:endParaRPr lang="en-IN"/>
          </a:p>
        </p:txBody>
      </p:sp>
    </p:spTree>
    <p:extLst>
      <p:ext uri="{BB962C8B-B14F-4D97-AF65-F5344CB8AC3E}">
        <p14:creationId xmlns:p14="http://schemas.microsoft.com/office/powerpoint/2010/main" val="3249785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3600" b="0" i="0">
                <a:solidFill>
                  <a:schemeClr val="tx1"/>
                </a:solidFill>
                <a:latin typeface="Constantia"/>
                <a:cs typeface="Constant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68521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onstantia"/>
                <a:cs typeface="Constantia"/>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17510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onstantia"/>
                <a:cs typeface="Constant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10186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onstantia"/>
                <a:cs typeface="Constant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26942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3686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7CEF2-1EF4-DC9E-F713-8B438FDD7B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E1126E-1EEA-625B-F18D-329704700A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412D0C-E939-F604-40AD-75C05710F3FB}"/>
              </a:ext>
            </a:extLst>
          </p:cNvPr>
          <p:cNvSpPr>
            <a:spLocks noGrp="1"/>
          </p:cNvSpPr>
          <p:nvPr>
            <p:ph type="dt" sz="half" idx="10"/>
          </p:nvPr>
        </p:nvSpPr>
        <p:spPr/>
        <p:txBody>
          <a:bodyPr/>
          <a:lstStyle/>
          <a:p>
            <a:fld id="{87FC7235-5133-4827-BA1F-FBC2D9891EDA}" type="datetimeFigureOut">
              <a:rPr lang="en-IN" smtClean="0"/>
              <a:t>27-06-2025</a:t>
            </a:fld>
            <a:endParaRPr lang="en-IN"/>
          </a:p>
        </p:txBody>
      </p:sp>
      <p:sp>
        <p:nvSpPr>
          <p:cNvPr id="5" name="Footer Placeholder 4">
            <a:extLst>
              <a:ext uri="{FF2B5EF4-FFF2-40B4-BE49-F238E27FC236}">
                <a16:creationId xmlns:a16="http://schemas.microsoft.com/office/drawing/2014/main" id="{9EE03C73-6FB0-F405-01F4-4A512D22C0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9119F7-0FC6-EEBE-EBD4-0F83B258B86D}"/>
              </a:ext>
            </a:extLst>
          </p:cNvPr>
          <p:cNvSpPr>
            <a:spLocks noGrp="1"/>
          </p:cNvSpPr>
          <p:nvPr>
            <p:ph type="sldNum" sz="quarter" idx="12"/>
          </p:nvPr>
        </p:nvSpPr>
        <p:spPr/>
        <p:txBody>
          <a:bodyPr/>
          <a:lstStyle/>
          <a:p>
            <a:fld id="{1E64A461-F109-4024-AE82-2C67722A5B84}" type="slidenum">
              <a:rPr lang="en-IN" smtClean="0"/>
              <a:t>‹#›</a:t>
            </a:fld>
            <a:endParaRPr lang="en-IN"/>
          </a:p>
        </p:txBody>
      </p:sp>
    </p:spTree>
    <p:extLst>
      <p:ext uri="{BB962C8B-B14F-4D97-AF65-F5344CB8AC3E}">
        <p14:creationId xmlns:p14="http://schemas.microsoft.com/office/powerpoint/2010/main" val="1541260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52064-FF14-2FDF-AEDD-3B80924F8A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2DF17A-CB5B-7B62-12E3-87C07BDC87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FA8F67-BD77-FFFC-41F9-25917D4EFABF}"/>
              </a:ext>
            </a:extLst>
          </p:cNvPr>
          <p:cNvSpPr>
            <a:spLocks noGrp="1"/>
          </p:cNvSpPr>
          <p:nvPr>
            <p:ph type="dt" sz="half" idx="10"/>
          </p:nvPr>
        </p:nvSpPr>
        <p:spPr/>
        <p:txBody>
          <a:bodyPr/>
          <a:lstStyle/>
          <a:p>
            <a:fld id="{87FC7235-5133-4827-BA1F-FBC2D9891EDA}" type="datetimeFigureOut">
              <a:rPr lang="en-IN" smtClean="0"/>
              <a:t>27-06-2025</a:t>
            </a:fld>
            <a:endParaRPr lang="en-IN"/>
          </a:p>
        </p:txBody>
      </p:sp>
      <p:sp>
        <p:nvSpPr>
          <p:cNvPr id="5" name="Footer Placeholder 4">
            <a:extLst>
              <a:ext uri="{FF2B5EF4-FFF2-40B4-BE49-F238E27FC236}">
                <a16:creationId xmlns:a16="http://schemas.microsoft.com/office/drawing/2014/main" id="{2B187B4D-2B39-895A-42D6-8B86F6F40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3ABC12-5B15-26C9-6EFE-7AD90C33CD2E}"/>
              </a:ext>
            </a:extLst>
          </p:cNvPr>
          <p:cNvSpPr>
            <a:spLocks noGrp="1"/>
          </p:cNvSpPr>
          <p:nvPr>
            <p:ph type="sldNum" sz="quarter" idx="12"/>
          </p:nvPr>
        </p:nvSpPr>
        <p:spPr/>
        <p:txBody>
          <a:bodyPr/>
          <a:lstStyle/>
          <a:p>
            <a:fld id="{1E64A461-F109-4024-AE82-2C67722A5B84}" type="slidenum">
              <a:rPr lang="en-IN" smtClean="0"/>
              <a:t>‹#›</a:t>
            </a:fld>
            <a:endParaRPr lang="en-IN"/>
          </a:p>
        </p:txBody>
      </p:sp>
    </p:spTree>
    <p:extLst>
      <p:ext uri="{BB962C8B-B14F-4D97-AF65-F5344CB8AC3E}">
        <p14:creationId xmlns:p14="http://schemas.microsoft.com/office/powerpoint/2010/main" val="272209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B8D4F-1352-F0E1-197E-1698D2185E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FC1F06-D88A-3482-AF0C-57B12A0E2E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1B12AFE-CDC2-A375-99B3-2981060A16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9CD1050-920A-53CF-B032-0490351AECE1}"/>
              </a:ext>
            </a:extLst>
          </p:cNvPr>
          <p:cNvSpPr>
            <a:spLocks noGrp="1"/>
          </p:cNvSpPr>
          <p:nvPr>
            <p:ph type="dt" sz="half" idx="10"/>
          </p:nvPr>
        </p:nvSpPr>
        <p:spPr/>
        <p:txBody>
          <a:bodyPr/>
          <a:lstStyle/>
          <a:p>
            <a:fld id="{87FC7235-5133-4827-BA1F-FBC2D9891EDA}" type="datetimeFigureOut">
              <a:rPr lang="en-IN" smtClean="0"/>
              <a:t>27-06-2025</a:t>
            </a:fld>
            <a:endParaRPr lang="en-IN"/>
          </a:p>
        </p:txBody>
      </p:sp>
      <p:sp>
        <p:nvSpPr>
          <p:cNvPr id="6" name="Footer Placeholder 5">
            <a:extLst>
              <a:ext uri="{FF2B5EF4-FFF2-40B4-BE49-F238E27FC236}">
                <a16:creationId xmlns:a16="http://schemas.microsoft.com/office/drawing/2014/main" id="{4B1C3437-1331-67D0-5210-10929AB99C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1F6865-342C-E2C7-1448-6CE843DF1D88}"/>
              </a:ext>
            </a:extLst>
          </p:cNvPr>
          <p:cNvSpPr>
            <a:spLocks noGrp="1"/>
          </p:cNvSpPr>
          <p:nvPr>
            <p:ph type="sldNum" sz="quarter" idx="12"/>
          </p:nvPr>
        </p:nvSpPr>
        <p:spPr/>
        <p:txBody>
          <a:bodyPr/>
          <a:lstStyle/>
          <a:p>
            <a:fld id="{1E64A461-F109-4024-AE82-2C67722A5B84}" type="slidenum">
              <a:rPr lang="en-IN" smtClean="0"/>
              <a:t>‹#›</a:t>
            </a:fld>
            <a:endParaRPr lang="en-IN"/>
          </a:p>
        </p:txBody>
      </p:sp>
    </p:spTree>
    <p:extLst>
      <p:ext uri="{BB962C8B-B14F-4D97-AF65-F5344CB8AC3E}">
        <p14:creationId xmlns:p14="http://schemas.microsoft.com/office/powerpoint/2010/main" val="2031667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CCB9-2705-9844-711F-7DBD94B10E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6CB647-7B81-EFDD-5784-F4DB9E333A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4E9D05-8E8C-D332-D109-B97C482048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554C0D-877E-70BA-1DBC-77210B50B7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B52135-4FA1-3F10-7EA5-09200E963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947F967-8730-E42D-0B43-FB4CCA3AE5DC}"/>
              </a:ext>
            </a:extLst>
          </p:cNvPr>
          <p:cNvSpPr>
            <a:spLocks noGrp="1"/>
          </p:cNvSpPr>
          <p:nvPr>
            <p:ph type="dt" sz="half" idx="10"/>
          </p:nvPr>
        </p:nvSpPr>
        <p:spPr/>
        <p:txBody>
          <a:bodyPr/>
          <a:lstStyle/>
          <a:p>
            <a:fld id="{87FC7235-5133-4827-BA1F-FBC2D9891EDA}" type="datetimeFigureOut">
              <a:rPr lang="en-IN" smtClean="0"/>
              <a:t>27-06-2025</a:t>
            </a:fld>
            <a:endParaRPr lang="en-IN"/>
          </a:p>
        </p:txBody>
      </p:sp>
      <p:sp>
        <p:nvSpPr>
          <p:cNvPr id="8" name="Footer Placeholder 7">
            <a:extLst>
              <a:ext uri="{FF2B5EF4-FFF2-40B4-BE49-F238E27FC236}">
                <a16:creationId xmlns:a16="http://schemas.microsoft.com/office/drawing/2014/main" id="{50F182F9-3DFF-EA7E-877F-4A4764B57BD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15BD84F-DC8E-3F92-DD17-8D02ED69E208}"/>
              </a:ext>
            </a:extLst>
          </p:cNvPr>
          <p:cNvSpPr>
            <a:spLocks noGrp="1"/>
          </p:cNvSpPr>
          <p:nvPr>
            <p:ph type="sldNum" sz="quarter" idx="12"/>
          </p:nvPr>
        </p:nvSpPr>
        <p:spPr/>
        <p:txBody>
          <a:bodyPr/>
          <a:lstStyle/>
          <a:p>
            <a:fld id="{1E64A461-F109-4024-AE82-2C67722A5B84}" type="slidenum">
              <a:rPr lang="en-IN" smtClean="0"/>
              <a:t>‹#›</a:t>
            </a:fld>
            <a:endParaRPr lang="en-IN"/>
          </a:p>
        </p:txBody>
      </p:sp>
    </p:spTree>
    <p:extLst>
      <p:ext uri="{BB962C8B-B14F-4D97-AF65-F5344CB8AC3E}">
        <p14:creationId xmlns:p14="http://schemas.microsoft.com/office/powerpoint/2010/main" val="2992320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B568F-6EAC-996C-C8B2-A867395C79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E97222-F5CD-7CDC-1773-66924FA6E358}"/>
              </a:ext>
            </a:extLst>
          </p:cNvPr>
          <p:cNvSpPr>
            <a:spLocks noGrp="1"/>
          </p:cNvSpPr>
          <p:nvPr>
            <p:ph type="dt" sz="half" idx="10"/>
          </p:nvPr>
        </p:nvSpPr>
        <p:spPr/>
        <p:txBody>
          <a:bodyPr/>
          <a:lstStyle/>
          <a:p>
            <a:fld id="{87FC7235-5133-4827-BA1F-FBC2D9891EDA}" type="datetimeFigureOut">
              <a:rPr lang="en-IN" smtClean="0"/>
              <a:t>27-06-2025</a:t>
            </a:fld>
            <a:endParaRPr lang="en-IN"/>
          </a:p>
        </p:txBody>
      </p:sp>
      <p:sp>
        <p:nvSpPr>
          <p:cNvPr id="4" name="Footer Placeholder 3">
            <a:extLst>
              <a:ext uri="{FF2B5EF4-FFF2-40B4-BE49-F238E27FC236}">
                <a16:creationId xmlns:a16="http://schemas.microsoft.com/office/drawing/2014/main" id="{49A4A24E-15E9-4D0F-F025-BE4E8004995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CA08BED-73D4-21CB-0D01-6E4D691503EA}"/>
              </a:ext>
            </a:extLst>
          </p:cNvPr>
          <p:cNvSpPr>
            <a:spLocks noGrp="1"/>
          </p:cNvSpPr>
          <p:nvPr>
            <p:ph type="sldNum" sz="quarter" idx="12"/>
          </p:nvPr>
        </p:nvSpPr>
        <p:spPr/>
        <p:txBody>
          <a:bodyPr/>
          <a:lstStyle/>
          <a:p>
            <a:fld id="{1E64A461-F109-4024-AE82-2C67722A5B84}" type="slidenum">
              <a:rPr lang="en-IN" smtClean="0"/>
              <a:t>‹#›</a:t>
            </a:fld>
            <a:endParaRPr lang="en-IN"/>
          </a:p>
        </p:txBody>
      </p:sp>
    </p:spTree>
    <p:extLst>
      <p:ext uri="{BB962C8B-B14F-4D97-AF65-F5344CB8AC3E}">
        <p14:creationId xmlns:p14="http://schemas.microsoft.com/office/powerpoint/2010/main" val="325753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40C351-E24C-379A-5575-AB74DE6EC0F1}"/>
              </a:ext>
            </a:extLst>
          </p:cNvPr>
          <p:cNvSpPr>
            <a:spLocks noGrp="1"/>
          </p:cNvSpPr>
          <p:nvPr>
            <p:ph type="dt" sz="half" idx="10"/>
          </p:nvPr>
        </p:nvSpPr>
        <p:spPr/>
        <p:txBody>
          <a:bodyPr/>
          <a:lstStyle/>
          <a:p>
            <a:fld id="{87FC7235-5133-4827-BA1F-FBC2D9891EDA}" type="datetimeFigureOut">
              <a:rPr lang="en-IN" smtClean="0"/>
              <a:t>27-06-2025</a:t>
            </a:fld>
            <a:endParaRPr lang="en-IN"/>
          </a:p>
        </p:txBody>
      </p:sp>
      <p:sp>
        <p:nvSpPr>
          <p:cNvPr id="3" name="Footer Placeholder 2">
            <a:extLst>
              <a:ext uri="{FF2B5EF4-FFF2-40B4-BE49-F238E27FC236}">
                <a16:creationId xmlns:a16="http://schemas.microsoft.com/office/drawing/2014/main" id="{29756D53-574B-669C-EF62-1293A0FAB3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E3FADEB-B5E6-C169-A999-DBD6D580182C}"/>
              </a:ext>
            </a:extLst>
          </p:cNvPr>
          <p:cNvSpPr>
            <a:spLocks noGrp="1"/>
          </p:cNvSpPr>
          <p:nvPr>
            <p:ph type="sldNum" sz="quarter" idx="12"/>
          </p:nvPr>
        </p:nvSpPr>
        <p:spPr/>
        <p:txBody>
          <a:bodyPr/>
          <a:lstStyle/>
          <a:p>
            <a:fld id="{1E64A461-F109-4024-AE82-2C67722A5B84}" type="slidenum">
              <a:rPr lang="en-IN" smtClean="0"/>
              <a:t>‹#›</a:t>
            </a:fld>
            <a:endParaRPr lang="en-IN"/>
          </a:p>
        </p:txBody>
      </p:sp>
    </p:spTree>
    <p:extLst>
      <p:ext uri="{BB962C8B-B14F-4D97-AF65-F5344CB8AC3E}">
        <p14:creationId xmlns:p14="http://schemas.microsoft.com/office/powerpoint/2010/main" val="1575581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7549-D5FB-6309-6F35-85C094F02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27C420-D9A4-0192-0247-09EA8ACA6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A3AB5FA-E0ED-EAAC-E4B0-A8B0E8B63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092EE-2406-3793-E723-425D5FD4F683}"/>
              </a:ext>
            </a:extLst>
          </p:cNvPr>
          <p:cNvSpPr>
            <a:spLocks noGrp="1"/>
          </p:cNvSpPr>
          <p:nvPr>
            <p:ph type="dt" sz="half" idx="10"/>
          </p:nvPr>
        </p:nvSpPr>
        <p:spPr/>
        <p:txBody>
          <a:bodyPr/>
          <a:lstStyle/>
          <a:p>
            <a:fld id="{87FC7235-5133-4827-BA1F-FBC2D9891EDA}" type="datetimeFigureOut">
              <a:rPr lang="en-IN" smtClean="0"/>
              <a:t>27-06-2025</a:t>
            </a:fld>
            <a:endParaRPr lang="en-IN"/>
          </a:p>
        </p:txBody>
      </p:sp>
      <p:sp>
        <p:nvSpPr>
          <p:cNvPr id="6" name="Footer Placeholder 5">
            <a:extLst>
              <a:ext uri="{FF2B5EF4-FFF2-40B4-BE49-F238E27FC236}">
                <a16:creationId xmlns:a16="http://schemas.microsoft.com/office/drawing/2014/main" id="{607D761E-BF2C-2E10-947A-4B9E6B6DBD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3F9ACD-EC06-5628-E4A5-3046C3B2D3AA}"/>
              </a:ext>
            </a:extLst>
          </p:cNvPr>
          <p:cNvSpPr>
            <a:spLocks noGrp="1"/>
          </p:cNvSpPr>
          <p:nvPr>
            <p:ph type="sldNum" sz="quarter" idx="12"/>
          </p:nvPr>
        </p:nvSpPr>
        <p:spPr/>
        <p:txBody>
          <a:bodyPr/>
          <a:lstStyle/>
          <a:p>
            <a:fld id="{1E64A461-F109-4024-AE82-2C67722A5B84}" type="slidenum">
              <a:rPr lang="en-IN" smtClean="0"/>
              <a:t>‹#›</a:t>
            </a:fld>
            <a:endParaRPr lang="en-IN"/>
          </a:p>
        </p:txBody>
      </p:sp>
    </p:spTree>
    <p:extLst>
      <p:ext uri="{BB962C8B-B14F-4D97-AF65-F5344CB8AC3E}">
        <p14:creationId xmlns:p14="http://schemas.microsoft.com/office/powerpoint/2010/main" val="1470753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60C36-6C47-DB09-A46B-51204C3114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3302F4-8A04-B546-B27F-AD1C202E15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62DC7A-5655-9A76-3801-1669169843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803C6-8052-78B3-5445-3E8EB88BFA76}"/>
              </a:ext>
            </a:extLst>
          </p:cNvPr>
          <p:cNvSpPr>
            <a:spLocks noGrp="1"/>
          </p:cNvSpPr>
          <p:nvPr>
            <p:ph type="dt" sz="half" idx="10"/>
          </p:nvPr>
        </p:nvSpPr>
        <p:spPr/>
        <p:txBody>
          <a:bodyPr/>
          <a:lstStyle/>
          <a:p>
            <a:fld id="{87FC7235-5133-4827-BA1F-FBC2D9891EDA}" type="datetimeFigureOut">
              <a:rPr lang="en-IN" smtClean="0"/>
              <a:t>27-06-2025</a:t>
            </a:fld>
            <a:endParaRPr lang="en-IN"/>
          </a:p>
        </p:txBody>
      </p:sp>
      <p:sp>
        <p:nvSpPr>
          <p:cNvPr id="6" name="Footer Placeholder 5">
            <a:extLst>
              <a:ext uri="{FF2B5EF4-FFF2-40B4-BE49-F238E27FC236}">
                <a16:creationId xmlns:a16="http://schemas.microsoft.com/office/drawing/2014/main" id="{AA709420-D9C5-6E30-6507-65169F1250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9FA86C-F83D-566A-5AA6-B3DD74EC0C7A}"/>
              </a:ext>
            </a:extLst>
          </p:cNvPr>
          <p:cNvSpPr>
            <a:spLocks noGrp="1"/>
          </p:cNvSpPr>
          <p:nvPr>
            <p:ph type="sldNum" sz="quarter" idx="12"/>
          </p:nvPr>
        </p:nvSpPr>
        <p:spPr/>
        <p:txBody>
          <a:bodyPr/>
          <a:lstStyle/>
          <a:p>
            <a:fld id="{1E64A461-F109-4024-AE82-2C67722A5B84}" type="slidenum">
              <a:rPr lang="en-IN" smtClean="0"/>
              <a:t>‹#›</a:t>
            </a:fld>
            <a:endParaRPr lang="en-IN"/>
          </a:p>
        </p:txBody>
      </p:sp>
    </p:spTree>
    <p:extLst>
      <p:ext uri="{BB962C8B-B14F-4D97-AF65-F5344CB8AC3E}">
        <p14:creationId xmlns:p14="http://schemas.microsoft.com/office/powerpoint/2010/main" val="3175784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4C4CD7-9476-9DDD-1233-1757E858A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0CDA96-865C-E191-1DB2-92D5F8976A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730EE5-A44A-EBC4-1938-266A2C2E28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FC7235-5133-4827-BA1F-FBC2D9891EDA}" type="datetimeFigureOut">
              <a:rPr lang="en-IN" smtClean="0"/>
              <a:t>27-06-2025</a:t>
            </a:fld>
            <a:endParaRPr lang="en-IN"/>
          </a:p>
        </p:txBody>
      </p:sp>
      <p:sp>
        <p:nvSpPr>
          <p:cNvPr id="5" name="Footer Placeholder 4">
            <a:extLst>
              <a:ext uri="{FF2B5EF4-FFF2-40B4-BE49-F238E27FC236}">
                <a16:creationId xmlns:a16="http://schemas.microsoft.com/office/drawing/2014/main" id="{BFB46080-4EF0-553A-EADF-C74085F4C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9ECDEB-2570-1E59-899A-B6FC6AD609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64A461-F109-4024-AE82-2C67722A5B84}" type="slidenum">
              <a:rPr lang="en-IN" smtClean="0"/>
              <a:t>‹#›</a:t>
            </a:fld>
            <a:endParaRPr lang="en-IN"/>
          </a:p>
        </p:txBody>
      </p:sp>
    </p:spTree>
    <p:extLst>
      <p:ext uri="{BB962C8B-B14F-4D97-AF65-F5344CB8AC3E}">
        <p14:creationId xmlns:p14="http://schemas.microsoft.com/office/powerpoint/2010/main" val="2476524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6939" y="609981"/>
            <a:ext cx="10358120" cy="696594"/>
          </a:xfrm>
          <a:prstGeom prst="rect">
            <a:avLst/>
          </a:prstGeom>
        </p:spPr>
        <p:txBody>
          <a:bodyPr wrap="square" lIns="0" tIns="0" rIns="0" bIns="0">
            <a:spAutoFit/>
          </a:bodyPr>
          <a:lstStyle>
            <a:lvl1pPr>
              <a:defRPr sz="3600" b="0" i="0">
                <a:solidFill>
                  <a:schemeClr val="tx1"/>
                </a:solidFill>
                <a:latin typeface="Constantia"/>
                <a:cs typeface="Constantia"/>
              </a:defRPr>
            </a:lvl1pPr>
          </a:lstStyle>
          <a:p>
            <a:endParaRPr/>
          </a:p>
        </p:txBody>
      </p:sp>
      <p:sp>
        <p:nvSpPr>
          <p:cNvPr id="3" name="Holder 3"/>
          <p:cNvSpPr>
            <a:spLocks noGrp="1"/>
          </p:cNvSpPr>
          <p:nvPr>
            <p:ph type="body" idx="1"/>
          </p:nvPr>
        </p:nvSpPr>
        <p:spPr>
          <a:xfrm>
            <a:off x="915670" y="1783313"/>
            <a:ext cx="10360659" cy="3150235"/>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6/27/2025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0835064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2412.01991" TargetMode="External"/><Relationship Id="rId2" Type="http://schemas.openxmlformats.org/officeDocument/2006/relationships/hyperlink" Target="https://arxiv.org/abs/2310.05064"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orld map with text overlay&#10;&#10;AI-generated content may be incorrect.">
            <a:extLst>
              <a:ext uri="{FF2B5EF4-FFF2-40B4-BE49-F238E27FC236}">
                <a16:creationId xmlns:a16="http://schemas.microsoft.com/office/drawing/2014/main" id="{BAD76A3E-E8AB-8A03-33DE-94BB9A93EB5A}"/>
              </a:ext>
            </a:extLst>
          </p:cNvPr>
          <p:cNvPicPr>
            <a:picLocks noChangeAspect="1"/>
          </p:cNvPicPr>
          <p:nvPr/>
        </p:nvPicPr>
        <p:blipFill>
          <a:blip r:embed="rId2">
            <a:alphaModFix amt="50000"/>
          </a:blip>
          <a:srcRect t="4451" r="-1" b="5526"/>
          <a:stretch/>
        </p:blipFill>
        <p:spPr>
          <a:xfrm>
            <a:off x="20" y="9842"/>
            <a:ext cx="12188930" cy="6857990"/>
          </a:xfrm>
          <a:prstGeom prst="rect">
            <a:avLst/>
          </a:prstGeom>
        </p:spPr>
      </p:pic>
      <p:sp>
        <p:nvSpPr>
          <p:cNvPr id="2" name="Title 1">
            <a:extLst>
              <a:ext uri="{FF2B5EF4-FFF2-40B4-BE49-F238E27FC236}">
                <a16:creationId xmlns:a16="http://schemas.microsoft.com/office/drawing/2014/main" id="{A9C1832E-D25D-4190-AC1C-4FAE6C6ADB73}"/>
              </a:ext>
            </a:extLst>
          </p:cNvPr>
          <p:cNvSpPr>
            <a:spLocks noGrp="1"/>
          </p:cNvSpPr>
          <p:nvPr>
            <p:ph type="ctrTitle"/>
          </p:nvPr>
        </p:nvSpPr>
        <p:spPr>
          <a:xfrm>
            <a:off x="1524000" y="1122363"/>
            <a:ext cx="9144000" cy="3063240"/>
          </a:xfrm>
        </p:spPr>
        <p:txBody>
          <a:bodyPr>
            <a:normAutofit/>
          </a:bodyPr>
          <a:lstStyle/>
          <a:p>
            <a:r>
              <a:rPr lang="en-US" sz="5100" dirty="0">
                <a:solidFill>
                  <a:schemeClr val="bg1"/>
                </a:solidFill>
              </a:rPr>
              <a:t>AI-Powered System for Translating Educational Content and Generating Regionally Accurate Subtitles</a:t>
            </a:r>
            <a:endParaRPr lang="en-IN" sz="5100" dirty="0">
              <a:solidFill>
                <a:schemeClr val="bg1"/>
              </a:solidFill>
            </a:endParaRPr>
          </a:p>
        </p:txBody>
      </p:sp>
      <p:sp>
        <p:nvSpPr>
          <p:cNvPr id="3" name="Subtitle 2">
            <a:extLst>
              <a:ext uri="{FF2B5EF4-FFF2-40B4-BE49-F238E27FC236}">
                <a16:creationId xmlns:a16="http://schemas.microsoft.com/office/drawing/2014/main" id="{E68C97AD-00E8-7381-8694-F2046C3105C1}"/>
              </a:ext>
            </a:extLst>
          </p:cNvPr>
          <p:cNvSpPr>
            <a:spLocks noGrp="1"/>
          </p:cNvSpPr>
          <p:nvPr>
            <p:ph type="subTitle" idx="1"/>
          </p:nvPr>
        </p:nvSpPr>
        <p:spPr>
          <a:xfrm>
            <a:off x="71874" y="4850918"/>
            <a:ext cx="7017184" cy="1536192"/>
          </a:xfrm>
        </p:spPr>
        <p:txBody>
          <a:bodyPr vert="horz" lIns="91440" tIns="45720" rIns="91440" bIns="45720" rtlCol="0" anchor="t">
            <a:noAutofit/>
          </a:bodyPr>
          <a:lstStyle/>
          <a:p>
            <a:r>
              <a:rPr lang="en-US" sz="2600">
                <a:solidFill>
                  <a:schemeClr val="bg1"/>
                </a:solidFill>
                <a:ea typeface="Calibri"/>
                <a:cs typeface="Calibri"/>
              </a:rPr>
              <a:t>IOMP BATCH-IT-25-21</a:t>
            </a:r>
          </a:p>
          <a:p>
            <a:r>
              <a:rPr lang="en-US" sz="2600">
                <a:solidFill>
                  <a:schemeClr val="bg1"/>
                </a:solidFill>
                <a:ea typeface="Calibri"/>
                <a:cs typeface="Calibri"/>
              </a:rPr>
              <a:t>ABDUL MUQTADIR -22261A1201</a:t>
            </a:r>
          </a:p>
          <a:p>
            <a:r>
              <a:rPr lang="en-US" sz="2600">
                <a:solidFill>
                  <a:schemeClr val="bg1"/>
                </a:solidFill>
                <a:ea typeface="Calibri"/>
                <a:cs typeface="Calibri"/>
              </a:rPr>
              <a:t>SOWDAGAR ROSHAN NAVEED -22261A1252</a:t>
            </a:r>
          </a:p>
        </p:txBody>
      </p:sp>
      <p:sp>
        <p:nvSpPr>
          <p:cNvPr id="1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866A77D-EA39-B8D9-3570-CEBFC7990F77}"/>
              </a:ext>
            </a:extLst>
          </p:cNvPr>
          <p:cNvSpPr txBox="1"/>
          <p:nvPr/>
        </p:nvSpPr>
        <p:spPr>
          <a:xfrm>
            <a:off x="7865806" y="5236502"/>
            <a:ext cx="6174658" cy="646331"/>
          </a:xfrm>
          <a:prstGeom prst="rect">
            <a:avLst/>
          </a:prstGeom>
          <a:noFill/>
        </p:spPr>
        <p:txBody>
          <a:bodyPr wrap="square">
            <a:spAutoFit/>
          </a:bodyPr>
          <a:lstStyle/>
          <a:p>
            <a:r>
              <a:rPr lang="en-US" sz="1800" dirty="0">
                <a:solidFill>
                  <a:schemeClr val="bg1"/>
                </a:solidFill>
                <a:ea typeface="Calibri"/>
                <a:cs typeface="Calibri"/>
              </a:rPr>
              <a:t>GUIDE:</a:t>
            </a:r>
          </a:p>
          <a:p>
            <a:r>
              <a:rPr lang="en-US" sz="1800" dirty="0">
                <a:solidFill>
                  <a:schemeClr val="bg1"/>
                </a:solidFill>
                <a:ea typeface="Calibri"/>
                <a:cs typeface="Calibri"/>
              </a:rPr>
              <a:t>Dr. D. VIJAYA LAKSHMI</a:t>
            </a:r>
          </a:p>
        </p:txBody>
      </p:sp>
    </p:spTree>
    <p:extLst>
      <p:ext uri="{BB962C8B-B14F-4D97-AF65-F5344CB8AC3E}">
        <p14:creationId xmlns:p14="http://schemas.microsoft.com/office/powerpoint/2010/main" val="1634094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computer keyboard and a computer mouse&#10;&#10;AI-generated content may be incorrect.">
            <a:extLst>
              <a:ext uri="{FF2B5EF4-FFF2-40B4-BE49-F238E27FC236}">
                <a16:creationId xmlns:a16="http://schemas.microsoft.com/office/drawing/2014/main" id="{DB2B03DC-F936-A269-5541-96E77986FF98}"/>
              </a:ext>
            </a:extLst>
          </p:cNvPr>
          <p:cNvPicPr>
            <a:picLocks noChangeAspect="1"/>
          </p:cNvPicPr>
          <p:nvPr/>
        </p:nvPicPr>
        <p:blipFill>
          <a:blip r:embed="rId2">
            <a:alphaModFix amt="35000"/>
          </a:blip>
          <a:srcRect t="10000"/>
          <a:stretch/>
        </p:blipFill>
        <p:spPr>
          <a:xfrm>
            <a:off x="20" y="1"/>
            <a:ext cx="12191980" cy="6857999"/>
          </a:xfrm>
          <a:prstGeom prst="rect">
            <a:avLst/>
          </a:prstGeom>
        </p:spPr>
      </p:pic>
      <p:sp>
        <p:nvSpPr>
          <p:cNvPr id="2" name="Title 1">
            <a:extLst>
              <a:ext uri="{FF2B5EF4-FFF2-40B4-BE49-F238E27FC236}">
                <a16:creationId xmlns:a16="http://schemas.microsoft.com/office/drawing/2014/main" id="{4E181197-7037-CBC9-BB27-6D5E3B3BCC9F}"/>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8000" dirty="0">
                <a:ln w="22225">
                  <a:solidFill>
                    <a:srgbClr val="FFFFFF"/>
                  </a:solidFill>
                </a:ln>
                <a:noFill/>
              </a:rPr>
              <a:t>Proposed Solution</a:t>
            </a:r>
          </a:p>
        </p:txBody>
      </p:sp>
      <p:cxnSp>
        <p:nvCxnSpPr>
          <p:cNvPr id="32" name="Straight Connector 3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E145AF2-B025-928E-CA75-87B41933393E}"/>
              </a:ext>
            </a:extLst>
          </p:cNvPr>
          <p:cNvSpPr>
            <a:spLocks noGrp="1"/>
          </p:cNvSpPr>
          <p:nvPr>
            <p:ph type="body" idx="1"/>
          </p:nvPr>
        </p:nvSpPr>
        <p:spPr>
          <a:xfrm>
            <a:off x="7534641" y="1065862"/>
            <a:ext cx="3860002" cy="4726276"/>
          </a:xfrm>
        </p:spPr>
        <p:txBody>
          <a:bodyPr vert="horz" lIns="91440" tIns="45720" rIns="91440" bIns="45720" rtlCol="0" anchor="ctr">
            <a:normAutofit/>
          </a:bodyPr>
          <a:lstStyle/>
          <a:p>
            <a:pPr marL="0" indent="0">
              <a:buNone/>
            </a:pPr>
            <a:r>
              <a:rPr lang="en-US" sz="2000">
                <a:solidFill>
                  <a:srgbClr val="FFFFFF"/>
                </a:solidFill>
              </a:rPr>
              <a:t>1. End-to-End Automation</a:t>
            </a:r>
          </a:p>
          <a:p>
            <a:pPr marL="0" indent="0">
              <a:buNone/>
            </a:pPr>
            <a:r>
              <a:rPr lang="en-US" sz="2000">
                <a:solidFill>
                  <a:srgbClr val="FFFFFF"/>
                </a:solidFill>
              </a:rPr>
              <a:t>Fully automated pipeline from video upload to translated output with no manual intervention</a:t>
            </a:r>
          </a:p>
          <a:p>
            <a:pPr marL="0" indent="0">
              <a:buNone/>
            </a:pPr>
            <a:r>
              <a:rPr lang="en-US" sz="2000">
                <a:solidFill>
                  <a:srgbClr val="FFFFFF"/>
                </a:solidFill>
              </a:rPr>
              <a:t>2. Enterprise-Grade Accuracy</a:t>
            </a:r>
          </a:p>
          <a:p>
            <a:pPr marL="0" indent="0">
              <a:buNone/>
            </a:pPr>
            <a:r>
              <a:rPr lang="en-US" sz="2000">
                <a:solidFill>
                  <a:srgbClr val="FFFFFF"/>
                </a:solidFill>
              </a:rPr>
              <a:t>Combines </a:t>
            </a:r>
            <a:r>
              <a:rPr lang="en-US" sz="2000" err="1">
                <a:solidFill>
                  <a:srgbClr val="FFFFFF"/>
                </a:solidFill>
              </a:rPr>
              <a:t>AssemblyAI's</a:t>
            </a:r>
            <a:r>
              <a:rPr lang="en-US" sz="2000">
                <a:solidFill>
                  <a:srgbClr val="FFFFFF"/>
                </a:solidFill>
              </a:rPr>
              <a:t> 95%+ accurate speech recognition with Google </a:t>
            </a:r>
            <a:r>
              <a:rPr lang="en-US" sz="2000" err="1">
                <a:solidFill>
                  <a:srgbClr val="FFFFFF"/>
                </a:solidFill>
              </a:rPr>
              <a:t>Translate's</a:t>
            </a:r>
            <a:r>
              <a:rPr lang="en-US" sz="2000">
                <a:solidFill>
                  <a:srgbClr val="FFFFFF"/>
                </a:solidFill>
              </a:rPr>
              <a:t> neural translation</a:t>
            </a:r>
          </a:p>
          <a:p>
            <a:pPr marL="0" indent="0">
              <a:buNone/>
            </a:pPr>
            <a:r>
              <a:rPr lang="en-US" sz="2000">
                <a:solidFill>
                  <a:srgbClr val="FFFFFF"/>
                </a:solidFill>
              </a:rPr>
              <a:t>3. Future-Proof Extensibility</a:t>
            </a:r>
          </a:p>
          <a:p>
            <a:pPr marL="0" indent="0">
              <a:buNone/>
            </a:pPr>
            <a:r>
              <a:rPr lang="en-US" sz="2000">
                <a:solidFill>
                  <a:srgbClr val="FFFFFF"/>
                </a:solidFill>
              </a:rPr>
              <a:t>Plug-in architecture for AI model</a:t>
            </a:r>
          </a:p>
        </p:txBody>
      </p:sp>
    </p:spTree>
    <p:extLst>
      <p:ext uri="{BB962C8B-B14F-4D97-AF65-F5344CB8AC3E}">
        <p14:creationId xmlns:p14="http://schemas.microsoft.com/office/powerpoint/2010/main" val="269771764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a:extLst>
            <a:ext uri="{FF2B5EF4-FFF2-40B4-BE49-F238E27FC236}">
              <a16:creationId xmlns:a16="http://schemas.microsoft.com/office/drawing/2014/main" id="{B54268E0-FA5F-595B-E67F-41CC3E04C18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5BD556A-6514-8286-D7EE-9DDA8D810911}"/>
              </a:ext>
            </a:extLst>
          </p:cNvPr>
          <p:cNvPicPr>
            <a:picLocks noChangeAspect="1"/>
          </p:cNvPicPr>
          <p:nvPr/>
        </p:nvPicPr>
        <p:blipFill>
          <a:blip r:embed="rId2">
            <a:extLst>
              <a:ext uri="{28A0092B-C50C-407E-A947-70E740481C1C}">
                <a14:useLocalDpi xmlns:a14="http://schemas.microsoft.com/office/drawing/2010/main" val="0"/>
              </a:ext>
            </a:extLst>
          </a:blip>
          <a:srcRect r="444"/>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35DF7A-6D02-56AE-0988-A754C497B5E7}"/>
              </a:ext>
            </a:extLst>
          </p:cNvPr>
          <p:cNvSpPr>
            <a:spLocks noGrp="1"/>
          </p:cNvSpPr>
          <p:nvPr>
            <p:ph type="title"/>
          </p:nvPr>
        </p:nvSpPr>
        <p:spPr>
          <a:xfrm>
            <a:off x="2276475" y="2247900"/>
            <a:ext cx="7581900" cy="2514600"/>
          </a:xfrm>
        </p:spPr>
        <p:txBody>
          <a:bodyPr vert="horz" lIns="91440" tIns="45720" rIns="91440" bIns="45720" rtlCol="0" anchor="ctr">
            <a:normAutofit fontScale="90000"/>
          </a:bodyPr>
          <a:lstStyle/>
          <a:p>
            <a:r>
              <a:rPr lang="en-US" sz="1700" b="1" dirty="0">
                <a:solidFill>
                  <a:srgbClr val="FF0000"/>
                </a:solidFill>
                <a:latin typeface="Verdana" panose="020B0604030504040204" pitchFamily="34" charset="0"/>
                <a:ea typeface="Verdana" panose="020B0604030504040204" pitchFamily="34" charset="0"/>
              </a:rPr>
              <a:t>Applications</a:t>
            </a:r>
            <a:br>
              <a:rPr lang="en-US" sz="1700" b="1" dirty="0">
                <a:solidFill>
                  <a:srgbClr val="FF0000"/>
                </a:solidFill>
                <a:latin typeface="Verdana" panose="020B0604030504040204" pitchFamily="34" charset="0"/>
                <a:ea typeface="Verdana" panose="020B0604030504040204" pitchFamily="34" charset="0"/>
              </a:rPr>
            </a:br>
            <a:br>
              <a:rPr lang="en-US" sz="1700" b="1" dirty="0">
                <a:solidFill>
                  <a:schemeClr val="tx1">
                    <a:lumMod val="75000"/>
                    <a:lumOff val="25000"/>
                  </a:schemeClr>
                </a:solidFill>
                <a:latin typeface="Verdana" panose="020B0604030504040204" pitchFamily="34" charset="0"/>
                <a:ea typeface="Verdana" panose="020B0604030504040204" pitchFamily="34" charset="0"/>
              </a:rPr>
            </a:br>
            <a:r>
              <a:rPr lang="en-US" sz="1700" b="1" dirty="0">
                <a:solidFill>
                  <a:schemeClr val="tx1">
                    <a:lumMod val="75000"/>
                    <a:lumOff val="25000"/>
                  </a:schemeClr>
                </a:solidFill>
                <a:latin typeface="Verdana" panose="020B0604030504040204" pitchFamily="34" charset="0"/>
                <a:ea typeface="Verdana" panose="020B0604030504040204" pitchFamily="34" charset="0"/>
              </a:rPr>
              <a:t>Education:</a:t>
            </a:r>
            <a:br>
              <a:rPr lang="en-US" sz="1700" dirty="0">
                <a:solidFill>
                  <a:schemeClr val="tx1">
                    <a:lumMod val="75000"/>
                    <a:lumOff val="25000"/>
                  </a:schemeClr>
                </a:solidFill>
                <a:latin typeface="Verdana" panose="020B0604030504040204" pitchFamily="34" charset="0"/>
                <a:ea typeface="Verdana" panose="020B0604030504040204" pitchFamily="34" charset="0"/>
              </a:rPr>
            </a:br>
            <a:r>
              <a:rPr lang="en-US" sz="1700" dirty="0">
                <a:solidFill>
                  <a:schemeClr val="tx1">
                    <a:lumMod val="75000"/>
                    <a:lumOff val="25000"/>
                  </a:schemeClr>
                </a:solidFill>
                <a:latin typeface="Verdana" panose="020B0604030504040204" pitchFamily="34" charset="0"/>
                <a:ea typeface="Verdana" panose="020B0604030504040204" pitchFamily="34" charset="0"/>
              </a:rPr>
              <a:t>Making global educational content accessible to local communities in their own languages.</a:t>
            </a:r>
            <a:br>
              <a:rPr lang="en-US" sz="1700" dirty="0">
                <a:solidFill>
                  <a:schemeClr val="tx1">
                    <a:lumMod val="75000"/>
                    <a:lumOff val="25000"/>
                  </a:schemeClr>
                </a:solidFill>
                <a:latin typeface="Verdana" panose="020B0604030504040204" pitchFamily="34" charset="0"/>
                <a:ea typeface="Verdana" panose="020B0604030504040204" pitchFamily="34" charset="0"/>
              </a:rPr>
            </a:br>
            <a:r>
              <a:rPr lang="en-US" sz="1700" b="1" dirty="0">
                <a:solidFill>
                  <a:schemeClr val="tx1">
                    <a:lumMod val="75000"/>
                    <a:lumOff val="25000"/>
                  </a:schemeClr>
                </a:solidFill>
                <a:latin typeface="Verdana" panose="020B0604030504040204" pitchFamily="34" charset="0"/>
                <a:ea typeface="Verdana" panose="020B0604030504040204" pitchFamily="34" charset="0"/>
              </a:rPr>
              <a:t>Corporate Training:</a:t>
            </a:r>
            <a:br>
              <a:rPr lang="en-US" sz="1700" dirty="0">
                <a:solidFill>
                  <a:schemeClr val="tx1">
                    <a:lumMod val="75000"/>
                    <a:lumOff val="25000"/>
                  </a:schemeClr>
                </a:solidFill>
                <a:latin typeface="Verdana" panose="020B0604030504040204" pitchFamily="34" charset="0"/>
                <a:ea typeface="Verdana" panose="020B0604030504040204" pitchFamily="34" charset="0"/>
              </a:rPr>
            </a:br>
            <a:r>
              <a:rPr lang="en-US" sz="1700" dirty="0">
                <a:solidFill>
                  <a:schemeClr val="tx1">
                    <a:lumMod val="75000"/>
                    <a:lumOff val="25000"/>
                  </a:schemeClr>
                </a:solidFill>
                <a:latin typeface="Verdana" panose="020B0604030504040204" pitchFamily="34" charset="0"/>
                <a:ea typeface="Verdana" panose="020B0604030504040204" pitchFamily="34" charset="0"/>
              </a:rPr>
              <a:t>Multilingual employee training materials with regionally accurate subtitles.</a:t>
            </a:r>
            <a:br>
              <a:rPr lang="en-US" sz="1700" dirty="0">
                <a:solidFill>
                  <a:schemeClr val="tx1">
                    <a:lumMod val="75000"/>
                    <a:lumOff val="25000"/>
                  </a:schemeClr>
                </a:solidFill>
                <a:latin typeface="Verdana" panose="020B0604030504040204" pitchFamily="34" charset="0"/>
                <a:ea typeface="Verdana" panose="020B0604030504040204" pitchFamily="34" charset="0"/>
              </a:rPr>
            </a:br>
            <a:r>
              <a:rPr lang="en-US" sz="1700" b="1" dirty="0">
                <a:solidFill>
                  <a:schemeClr val="tx1">
                    <a:lumMod val="75000"/>
                    <a:lumOff val="25000"/>
                  </a:schemeClr>
                </a:solidFill>
                <a:latin typeface="Verdana" panose="020B0604030504040204" pitchFamily="34" charset="0"/>
                <a:ea typeface="Verdana" panose="020B0604030504040204" pitchFamily="34" charset="0"/>
              </a:rPr>
              <a:t>Healthcare and Public Services:</a:t>
            </a:r>
            <a:br>
              <a:rPr lang="en-US" sz="1700" dirty="0">
                <a:solidFill>
                  <a:schemeClr val="tx1">
                    <a:lumMod val="75000"/>
                    <a:lumOff val="25000"/>
                  </a:schemeClr>
                </a:solidFill>
                <a:latin typeface="Verdana" panose="020B0604030504040204" pitchFamily="34" charset="0"/>
                <a:ea typeface="Verdana" panose="020B0604030504040204" pitchFamily="34" charset="0"/>
              </a:rPr>
            </a:br>
            <a:r>
              <a:rPr lang="en-US" sz="1700" dirty="0">
                <a:solidFill>
                  <a:schemeClr val="tx1">
                    <a:lumMod val="75000"/>
                    <a:lumOff val="25000"/>
                  </a:schemeClr>
                </a:solidFill>
                <a:latin typeface="Verdana" panose="020B0604030504040204" pitchFamily="34" charset="0"/>
                <a:ea typeface="Verdana" panose="020B0604030504040204" pitchFamily="34" charset="0"/>
              </a:rPr>
              <a:t>Providing medical and legal content in multiple languages for better outreach.</a:t>
            </a:r>
            <a:br>
              <a:rPr lang="en-US" sz="1700" dirty="0">
                <a:solidFill>
                  <a:schemeClr val="tx1">
                    <a:lumMod val="75000"/>
                    <a:lumOff val="25000"/>
                  </a:schemeClr>
                </a:solidFill>
              </a:rPr>
            </a:br>
            <a:endParaRPr lang="en-US" sz="1700" dirty="0">
              <a:solidFill>
                <a:schemeClr val="tx1">
                  <a:lumMod val="75000"/>
                  <a:lumOff val="25000"/>
                </a:schemeClr>
              </a:solidFill>
            </a:endParaRPr>
          </a:p>
        </p:txBody>
      </p:sp>
    </p:spTree>
    <p:extLst>
      <p:ext uri="{BB962C8B-B14F-4D97-AF65-F5344CB8AC3E}">
        <p14:creationId xmlns:p14="http://schemas.microsoft.com/office/powerpoint/2010/main" val="3242992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gital image of a face with lines and dots&#10;&#10;AI-generated content may be incorrect.">
            <a:extLst>
              <a:ext uri="{FF2B5EF4-FFF2-40B4-BE49-F238E27FC236}">
                <a16:creationId xmlns:a16="http://schemas.microsoft.com/office/drawing/2014/main" id="{02B2FC57-16DC-7D9B-B2CD-77AA9F346592}"/>
              </a:ext>
            </a:extLst>
          </p:cNvPr>
          <p:cNvPicPr>
            <a:picLocks noChangeAspect="1"/>
          </p:cNvPicPr>
          <p:nvPr/>
        </p:nvPicPr>
        <p:blipFill>
          <a:blip r:embed="rId2">
            <a:alphaModFix amt="35000"/>
          </a:blip>
          <a:srcRect r="444"/>
          <a:stretch/>
        </p:blipFill>
        <p:spPr>
          <a:xfrm>
            <a:off x="20" y="1"/>
            <a:ext cx="12191980" cy="6857999"/>
          </a:xfrm>
          <a:prstGeom prst="rect">
            <a:avLst/>
          </a:prstGeom>
        </p:spPr>
      </p:pic>
      <p:sp>
        <p:nvSpPr>
          <p:cNvPr id="2" name="Title 1">
            <a:extLst>
              <a:ext uri="{FF2B5EF4-FFF2-40B4-BE49-F238E27FC236}">
                <a16:creationId xmlns:a16="http://schemas.microsoft.com/office/drawing/2014/main" id="{7346FC34-AA8A-4520-4107-63F343F310C2}"/>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5400">
                <a:ln w="22225">
                  <a:solidFill>
                    <a:srgbClr val="FFFFFF"/>
                  </a:solidFill>
                </a:ln>
                <a:noFill/>
              </a:rPr>
              <a:t>Hardware and </a:t>
            </a:r>
            <a:br>
              <a:rPr lang="en-US" sz="5400">
                <a:ln w="22225">
                  <a:solidFill>
                    <a:srgbClr val="FFFFFF"/>
                  </a:solidFill>
                </a:ln>
                <a:noFill/>
              </a:rPr>
            </a:br>
            <a:r>
              <a:rPr lang="en-US" sz="5400">
                <a:ln w="22225">
                  <a:solidFill>
                    <a:srgbClr val="FFFFFF"/>
                  </a:solidFill>
                </a:ln>
                <a:noFill/>
              </a:rPr>
              <a:t>Software</a:t>
            </a:r>
          </a:p>
        </p:txBody>
      </p:sp>
      <p:cxnSp>
        <p:nvCxnSpPr>
          <p:cNvPr id="13" name="Straight Connector 1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11C7B1C-264D-D6B0-4467-347F75974230}"/>
              </a:ext>
            </a:extLst>
          </p:cNvPr>
          <p:cNvSpPr>
            <a:spLocks noGrp="1"/>
          </p:cNvSpPr>
          <p:nvPr>
            <p:ph type="body" idx="1"/>
          </p:nvPr>
        </p:nvSpPr>
        <p:spPr>
          <a:xfrm>
            <a:off x="7534641" y="1065862"/>
            <a:ext cx="3860002" cy="4726276"/>
          </a:xfrm>
        </p:spPr>
        <p:txBody>
          <a:bodyPr vert="horz" lIns="91440" tIns="45720" rIns="91440" bIns="45720" rtlCol="0" anchor="ctr">
            <a:normAutofit/>
          </a:bodyPr>
          <a:lstStyle/>
          <a:p>
            <a:pPr>
              <a:buFont typeface="Wingdings" panose="05000000000000000000" pitchFamily="2" charset="2"/>
              <a:buChar char="Ø"/>
            </a:pPr>
            <a:r>
              <a:rPr lang="en-US" sz="2000">
                <a:solidFill>
                  <a:srgbClr val="FFFFFF"/>
                </a:solidFill>
              </a:rPr>
              <a:t>Flask for Web Application</a:t>
            </a:r>
          </a:p>
          <a:p>
            <a:pPr>
              <a:buFont typeface="Wingdings" panose="05000000000000000000" pitchFamily="2" charset="2"/>
              <a:buChar char="Ø"/>
            </a:pPr>
            <a:r>
              <a:rPr lang="en-US" sz="2000">
                <a:solidFill>
                  <a:srgbClr val="FFFFFF"/>
                </a:solidFill>
              </a:rPr>
              <a:t>Deep Translator for Translation</a:t>
            </a:r>
          </a:p>
          <a:p>
            <a:pPr>
              <a:buFont typeface="Wingdings" panose="05000000000000000000" pitchFamily="2" charset="2"/>
              <a:buChar char="Ø"/>
            </a:pPr>
            <a:r>
              <a:rPr lang="en-US" sz="2000">
                <a:solidFill>
                  <a:srgbClr val="FFFFFF"/>
                </a:solidFill>
              </a:rPr>
              <a:t>Assemblyai Transcription</a:t>
            </a:r>
          </a:p>
          <a:p>
            <a:pPr>
              <a:buFont typeface="Wingdings" panose="05000000000000000000" pitchFamily="2" charset="2"/>
              <a:buChar char="Ø"/>
            </a:pPr>
            <a:r>
              <a:rPr lang="en-US" sz="2000">
                <a:solidFill>
                  <a:srgbClr val="FFFFFF"/>
                </a:solidFill>
              </a:rPr>
              <a:t> </a:t>
            </a:r>
            <a:r>
              <a:rPr lang="en-US" sz="2000" err="1">
                <a:solidFill>
                  <a:srgbClr val="FFFFFF"/>
                </a:solidFill>
              </a:rPr>
              <a:t>FFmpeg</a:t>
            </a:r>
            <a:r>
              <a:rPr lang="en-US" sz="2000">
                <a:solidFill>
                  <a:srgbClr val="FFFFFF"/>
                </a:solidFill>
              </a:rPr>
              <a:t> for Video Processing</a:t>
            </a:r>
          </a:p>
          <a:p>
            <a:pPr>
              <a:buFont typeface="Wingdings" panose="05000000000000000000" pitchFamily="2" charset="2"/>
              <a:buChar char="Ø"/>
            </a:pPr>
            <a:r>
              <a:rPr lang="en-US" sz="2000">
                <a:solidFill>
                  <a:srgbClr val="FFFFFF"/>
                </a:solidFill>
              </a:rPr>
              <a:t> Python for NLP-based Processing</a:t>
            </a:r>
          </a:p>
        </p:txBody>
      </p:sp>
      <p:sp>
        <p:nvSpPr>
          <p:cNvPr id="5" name="Text Placeholder 2">
            <a:extLst>
              <a:ext uri="{FF2B5EF4-FFF2-40B4-BE49-F238E27FC236}">
                <a16:creationId xmlns:a16="http://schemas.microsoft.com/office/drawing/2014/main" id="{F88598B7-1190-43DF-913B-E569CE232539}"/>
              </a:ext>
            </a:extLst>
          </p:cNvPr>
          <p:cNvSpPr txBox="1">
            <a:spLocks/>
          </p:cNvSpPr>
          <p:nvPr/>
        </p:nvSpPr>
        <p:spPr>
          <a:xfrm>
            <a:off x="516454" y="3085162"/>
            <a:ext cx="3860002" cy="47262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2000">
              <a:solidFill>
                <a:srgbClr val="FFFFFF"/>
              </a:solidFill>
            </a:endParaRPr>
          </a:p>
        </p:txBody>
      </p:sp>
      <p:sp>
        <p:nvSpPr>
          <p:cNvPr id="6" name="Rectangle 1">
            <a:extLst>
              <a:ext uri="{FF2B5EF4-FFF2-40B4-BE49-F238E27FC236}">
                <a16:creationId xmlns:a16="http://schemas.microsoft.com/office/drawing/2014/main" id="{DC271FBD-BDC5-19F6-6092-80A8E56AC53E}"/>
              </a:ext>
            </a:extLst>
          </p:cNvPr>
          <p:cNvSpPr>
            <a:spLocks noChangeArrowheads="1"/>
          </p:cNvSpPr>
          <p:nvPr/>
        </p:nvSpPr>
        <p:spPr bwMode="auto">
          <a:xfrm>
            <a:off x="307537" y="4571136"/>
            <a:ext cx="328045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a:ln>
                <a:noFill/>
              </a:ln>
              <a:solidFill>
                <a:schemeClr val="bg1"/>
              </a:solidFill>
              <a:effectLst/>
              <a:latin typeface="Calibri (Body)"/>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a:ln>
                  <a:noFill/>
                </a:ln>
                <a:solidFill>
                  <a:schemeClr val="bg1"/>
                </a:solidFill>
                <a:effectLst/>
                <a:latin typeface="Calibri (Body)"/>
              </a:rPr>
              <a:t>Processing Unit (CPU &amp; GPU)</a:t>
            </a:r>
            <a:r>
              <a:rPr kumimoji="0" lang="en-US" altLang="en-US" sz="1800" b="0" i="0" u="none" strike="noStrike" cap="none" normalizeH="0" baseline="0">
                <a:ln>
                  <a:noFill/>
                </a:ln>
                <a:solidFill>
                  <a:schemeClr val="bg1"/>
                </a:solidFill>
                <a:effectLst/>
                <a:latin typeface="Calibri (Body)"/>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a:ln>
                  <a:noFill/>
                </a:ln>
                <a:solidFill>
                  <a:schemeClr val="bg1"/>
                </a:solidFill>
                <a:effectLst/>
                <a:latin typeface="Calibri (Body)"/>
              </a:rPr>
              <a:t>Memory (RAM)</a:t>
            </a:r>
            <a:r>
              <a:rPr kumimoji="0" lang="en-US" altLang="en-US" sz="1800" b="0" i="0" u="none" strike="noStrike" cap="none" normalizeH="0" baseline="0">
                <a:ln>
                  <a:noFill/>
                </a:ln>
                <a:solidFill>
                  <a:schemeClr val="bg1"/>
                </a:solidFill>
                <a:effectLst/>
                <a:latin typeface="Calibri (Body)"/>
              </a:rPr>
              <a:t>  Min-8GB</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a:ln>
                  <a:noFill/>
                </a:ln>
                <a:solidFill>
                  <a:schemeClr val="bg1"/>
                </a:solidFill>
                <a:effectLst/>
                <a:latin typeface="Calibri (Body)"/>
              </a:rPr>
              <a:t>Storage</a:t>
            </a:r>
            <a:r>
              <a:rPr kumimoji="0" lang="en-US" altLang="en-US" sz="1800" b="0" i="0" u="none" strike="noStrike" cap="none" normalizeH="0" baseline="0">
                <a:ln>
                  <a:noFill/>
                </a:ln>
                <a:solidFill>
                  <a:schemeClr val="bg1"/>
                </a:solidFill>
                <a:effectLst/>
                <a:latin typeface="Calibri (Body)"/>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a:ln>
                  <a:noFill/>
                </a:ln>
                <a:solidFill>
                  <a:schemeClr val="bg1"/>
                </a:solidFill>
                <a:effectLst/>
                <a:latin typeface="Calibri (Body)"/>
              </a:rPr>
              <a:t>Network &amp; Connectivity</a:t>
            </a:r>
            <a:r>
              <a:rPr kumimoji="0" lang="en-US" altLang="en-US" sz="1800" b="0" i="0" u="none" strike="noStrike" cap="none" normalizeH="0" baseline="0">
                <a:ln>
                  <a:noFill/>
                </a:ln>
                <a:solidFill>
                  <a:schemeClr val="bg1"/>
                </a:solidFill>
                <a:effectLst/>
                <a:latin typeface="Calibri (Body)"/>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a:ln>
                <a:noFill/>
              </a:ln>
              <a:solidFill>
                <a:schemeClr val="bg1"/>
              </a:solidFill>
              <a:effectLst/>
              <a:latin typeface="Calibri (Body)"/>
            </a:endParaRPr>
          </a:p>
        </p:txBody>
      </p:sp>
    </p:spTree>
    <p:extLst>
      <p:ext uri="{BB962C8B-B14F-4D97-AF65-F5344CB8AC3E}">
        <p14:creationId xmlns:p14="http://schemas.microsoft.com/office/powerpoint/2010/main" val="372666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B574BD-B17E-719B-912D-8776C1D548C3}"/>
              </a:ext>
            </a:extLst>
          </p:cNvPr>
          <p:cNvSpPr txBox="1"/>
          <p:nvPr/>
        </p:nvSpPr>
        <p:spPr>
          <a:xfrm>
            <a:off x="2787444" y="154085"/>
            <a:ext cx="58010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b="1">
                <a:solidFill>
                  <a:srgbClr val="FF0000"/>
                </a:solidFill>
              </a:rPr>
              <a:t>Process flow architecture for </a:t>
            </a:r>
            <a:r>
              <a:rPr lang="en-US" sz="1800">
                <a:solidFill>
                  <a:srgbClr val="FF0000"/>
                </a:solidFill>
              </a:rPr>
              <a:t>A</a:t>
            </a:r>
            <a:r>
              <a:rPr lang="en-US" sz="1800" b="1">
                <a:solidFill>
                  <a:srgbClr val="FF0000"/>
                </a:solidFill>
              </a:rPr>
              <a:t>I-Powered System for Translating Educational Content and Generating Regionally </a:t>
            </a:r>
            <a:r>
              <a:rPr lang="en-US" sz="1800">
                <a:solidFill>
                  <a:schemeClr val="bg1"/>
                </a:solidFill>
              </a:rPr>
              <a:t>Accurate Subtitles</a:t>
            </a:r>
            <a:endParaRPr lang="en-US">
              <a:solidFill>
                <a:srgbClr val="FF0000"/>
              </a:solidFill>
            </a:endParaRPr>
          </a:p>
        </p:txBody>
      </p:sp>
      <p:pic>
        <p:nvPicPr>
          <p:cNvPr id="11" name="Picture 10">
            <a:extLst>
              <a:ext uri="{FF2B5EF4-FFF2-40B4-BE49-F238E27FC236}">
                <a16:creationId xmlns:a16="http://schemas.microsoft.com/office/drawing/2014/main" id="{14907CFD-7E4C-307B-3460-190F8174E014}"/>
              </a:ext>
            </a:extLst>
          </p:cNvPr>
          <p:cNvPicPr>
            <a:picLocks noChangeAspect="1"/>
          </p:cNvPicPr>
          <p:nvPr/>
        </p:nvPicPr>
        <p:blipFill>
          <a:blip r:embed="rId2">
            <a:extLst>
              <a:ext uri="{28A0092B-C50C-407E-A947-70E740481C1C}">
                <a14:useLocalDpi xmlns:a14="http://schemas.microsoft.com/office/drawing/2010/main" val="0"/>
              </a:ext>
            </a:extLst>
          </a:blip>
          <a:srcRect l="-84" t="4232" r="84" b="2671"/>
          <a:stretch/>
        </p:blipFill>
        <p:spPr>
          <a:xfrm>
            <a:off x="117987" y="1077415"/>
            <a:ext cx="11956026" cy="5540964"/>
          </a:xfrm>
          <a:prstGeom prst="rect">
            <a:avLst/>
          </a:prstGeom>
        </p:spPr>
      </p:pic>
    </p:spTree>
    <p:extLst>
      <p:ext uri="{BB962C8B-B14F-4D97-AF65-F5344CB8AC3E}">
        <p14:creationId xmlns:p14="http://schemas.microsoft.com/office/powerpoint/2010/main" val="1198723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A1F1DD5A-27C3-077B-A53B-4D1161510A7B}"/>
              </a:ext>
            </a:extLst>
          </p:cNvPr>
          <p:cNvGraphicFramePr>
            <a:graphicFrameLocks noGrp="1"/>
          </p:cNvGraphicFramePr>
          <p:nvPr>
            <p:extLst>
              <p:ext uri="{D42A27DB-BD31-4B8C-83A1-F6EECF244321}">
                <p14:modId xmlns:p14="http://schemas.microsoft.com/office/powerpoint/2010/main" val="476890101"/>
              </p:ext>
            </p:extLst>
          </p:nvPr>
        </p:nvGraphicFramePr>
        <p:xfrm>
          <a:off x="428264" y="1238490"/>
          <a:ext cx="11502057" cy="5143302"/>
        </p:xfrm>
        <a:graphic>
          <a:graphicData uri="http://schemas.openxmlformats.org/drawingml/2006/table">
            <a:tbl>
              <a:tblPr>
                <a:tableStyleId>{5940675A-B579-460E-94D1-54222C63F5DA}</a:tableStyleId>
              </a:tblPr>
              <a:tblGrid>
                <a:gridCol w="1643151">
                  <a:extLst>
                    <a:ext uri="{9D8B030D-6E8A-4147-A177-3AD203B41FA5}">
                      <a16:colId xmlns:a16="http://schemas.microsoft.com/office/drawing/2014/main" val="4272875087"/>
                    </a:ext>
                  </a:extLst>
                </a:gridCol>
                <a:gridCol w="1643151">
                  <a:extLst>
                    <a:ext uri="{9D8B030D-6E8A-4147-A177-3AD203B41FA5}">
                      <a16:colId xmlns:a16="http://schemas.microsoft.com/office/drawing/2014/main" val="1145574033"/>
                    </a:ext>
                  </a:extLst>
                </a:gridCol>
                <a:gridCol w="1643151">
                  <a:extLst>
                    <a:ext uri="{9D8B030D-6E8A-4147-A177-3AD203B41FA5}">
                      <a16:colId xmlns:a16="http://schemas.microsoft.com/office/drawing/2014/main" val="3991603203"/>
                    </a:ext>
                  </a:extLst>
                </a:gridCol>
                <a:gridCol w="1643151">
                  <a:extLst>
                    <a:ext uri="{9D8B030D-6E8A-4147-A177-3AD203B41FA5}">
                      <a16:colId xmlns:a16="http://schemas.microsoft.com/office/drawing/2014/main" val="1375364626"/>
                    </a:ext>
                  </a:extLst>
                </a:gridCol>
                <a:gridCol w="1643151">
                  <a:extLst>
                    <a:ext uri="{9D8B030D-6E8A-4147-A177-3AD203B41FA5}">
                      <a16:colId xmlns:a16="http://schemas.microsoft.com/office/drawing/2014/main" val="2821013947"/>
                    </a:ext>
                  </a:extLst>
                </a:gridCol>
                <a:gridCol w="1643151">
                  <a:extLst>
                    <a:ext uri="{9D8B030D-6E8A-4147-A177-3AD203B41FA5}">
                      <a16:colId xmlns:a16="http://schemas.microsoft.com/office/drawing/2014/main" val="1482369658"/>
                    </a:ext>
                  </a:extLst>
                </a:gridCol>
                <a:gridCol w="1643151">
                  <a:extLst>
                    <a:ext uri="{9D8B030D-6E8A-4147-A177-3AD203B41FA5}">
                      <a16:colId xmlns:a16="http://schemas.microsoft.com/office/drawing/2014/main" val="198481714"/>
                    </a:ext>
                  </a:extLst>
                </a:gridCol>
              </a:tblGrid>
              <a:tr h="770874">
                <a:tc>
                  <a:txBody>
                    <a:bodyPr/>
                    <a:lstStyle/>
                    <a:p>
                      <a:r>
                        <a:rPr lang="en-IN" sz="1200" b="1" dirty="0">
                          <a:solidFill>
                            <a:schemeClr val="tx1"/>
                          </a:solidFill>
                          <a:latin typeface="Times New Roman" panose="02020603050405020304" pitchFamily="18" charset="0"/>
                          <a:cs typeface="Times New Roman" panose="02020603050405020304" pitchFamily="18" charset="0"/>
                        </a:rPr>
                        <a:t>Paper Title</a:t>
                      </a:r>
                      <a:endParaRPr lang="en-IN" sz="1200" dirty="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IN" sz="1200" b="1" dirty="0">
                          <a:solidFill>
                            <a:schemeClr val="tx1"/>
                          </a:solidFill>
                          <a:latin typeface="Times New Roman" panose="02020603050405020304" pitchFamily="18" charset="0"/>
                          <a:cs typeface="Times New Roman" panose="02020603050405020304" pitchFamily="18" charset="0"/>
                        </a:rPr>
                        <a:t>Authors</a:t>
                      </a:r>
                      <a:endParaRPr lang="en-IN" sz="1200" dirty="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IN" sz="1200" b="1" dirty="0">
                          <a:solidFill>
                            <a:schemeClr val="tx1"/>
                          </a:solidFill>
                          <a:latin typeface="Times New Roman" panose="02020603050405020304" pitchFamily="18" charset="0"/>
                          <a:cs typeface="Times New Roman" panose="02020603050405020304" pitchFamily="18" charset="0"/>
                        </a:rPr>
                        <a:t>Objective</a:t>
                      </a:r>
                      <a:endParaRPr lang="en-IN" sz="1200" dirty="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IN" sz="1200" b="1">
                          <a:solidFill>
                            <a:schemeClr val="tx1"/>
                          </a:solidFill>
                          <a:latin typeface="Times New Roman" panose="02020603050405020304" pitchFamily="18" charset="0"/>
                          <a:cs typeface="Times New Roman" panose="02020603050405020304" pitchFamily="18" charset="0"/>
                        </a:rPr>
                        <a:t>Techniques/Tools Used</a:t>
                      </a:r>
                      <a:endParaRPr lang="en-IN" sz="120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IN" sz="1200" b="1">
                          <a:solidFill>
                            <a:schemeClr val="tx1"/>
                          </a:solidFill>
                          <a:latin typeface="Times New Roman" panose="02020603050405020304" pitchFamily="18" charset="0"/>
                          <a:cs typeface="Times New Roman" panose="02020603050405020304" pitchFamily="18" charset="0"/>
                        </a:rPr>
                        <a:t>Languages/Modalities Covered</a:t>
                      </a:r>
                      <a:endParaRPr lang="en-IN" sz="120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IN" sz="1200" b="1">
                          <a:solidFill>
                            <a:schemeClr val="tx1"/>
                          </a:solidFill>
                          <a:latin typeface="Times New Roman" panose="02020603050405020304" pitchFamily="18" charset="0"/>
                          <a:cs typeface="Times New Roman" panose="02020603050405020304" pitchFamily="18" charset="0"/>
                        </a:rPr>
                        <a:t>Innovations/Highlights</a:t>
                      </a:r>
                      <a:endParaRPr lang="en-IN" sz="120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IN" sz="1200" b="1" dirty="0">
                          <a:solidFill>
                            <a:schemeClr val="tx1"/>
                          </a:solidFill>
                          <a:latin typeface="Times New Roman" panose="02020603050405020304" pitchFamily="18" charset="0"/>
                          <a:cs typeface="Times New Roman" panose="02020603050405020304" pitchFamily="18" charset="0"/>
                        </a:rPr>
                        <a:t>Limitations</a:t>
                      </a:r>
                      <a:endParaRPr lang="en-IN" sz="1200" dirty="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extLst>
                  <a:ext uri="{0D108BD9-81ED-4DB2-BD59-A6C34878D82A}">
                    <a16:rowId xmlns:a16="http://schemas.microsoft.com/office/drawing/2014/main" val="169892545"/>
                  </a:ext>
                </a:extLst>
              </a:tr>
              <a:tr h="902673">
                <a:tc>
                  <a:txBody>
                    <a:bodyPr/>
                    <a:lstStyle/>
                    <a:p>
                      <a:r>
                        <a:rPr lang="en-US" sz="1200" b="1">
                          <a:solidFill>
                            <a:schemeClr val="tx1"/>
                          </a:solidFill>
                          <a:latin typeface="Times New Roman" panose="02020603050405020304" pitchFamily="18" charset="0"/>
                          <a:cs typeface="Times New Roman" panose="02020603050405020304" pitchFamily="18" charset="0"/>
                        </a:rPr>
                        <a:t>sign.mt: Real-Time Multilingual Sign Language Translation Application</a:t>
                      </a:r>
                      <a:endParaRPr lang="en-US" sz="120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IN" sz="1200" dirty="0">
                          <a:latin typeface="Times New Roman" panose="02020603050405020304" pitchFamily="18" charset="0"/>
                          <a:cs typeface="Times New Roman" panose="02020603050405020304" pitchFamily="18" charset="0"/>
                        </a:rPr>
                        <a:t>Amit </a:t>
                      </a:r>
                      <a:r>
                        <a:rPr lang="en-IN" sz="1200" dirty="0" err="1">
                          <a:latin typeface="Times New Roman" panose="02020603050405020304" pitchFamily="18" charset="0"/>
                          <a:cs typeface="Times New Roman" panose="02020603050405020304" pitchFamily="18" charset="0"/>
                        </a:rPr>
                        <a:t>Moryossef</a:t>
                      </a:r>
                      <a:endParaRPr lang="en-IN" sz="1200" dirty="0">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Real-time, offline, multilingual translation between spoken and signed languages</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Modular architecture; MediaPipe, cld3, ChatGPT, Pose sequence generation; 3D Avatars</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Multilingual, spoken-to-signed and vice versa</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Open-source, modular, client-side deployment, customizable avatars</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Still experimental; baseline SignWriting-to-pose is limited​</a:t>
                      </a:r>
                    </a:p>
                  </a:txBody>
                  <a:tcPr marL="30218" marR="30218" marT="15109" marB="15109" anchor="ctr"/>
                </a:tc>
                <a:extLst>
                  <a:ext uri="{0D108BD9-81ED-4DB2-BD59-A6C34878D82A}">
                    <a16:rowId xmlns:a16="http://schemas.microsoft.com/office/drawing/2014/main" val="2647829695"/>
                  </a:ext>
                </a:extLst>
              </a:tr>
              <a:tr h="805928">
                <a:tc>
                  <a:txBody>
                    <a:bodyPr/>
                    <a:lstStyle/>
                    <a:p>
                      <a:r>
                        <a:rPr lang="en-US" sz="1200" b="1">
                          <a:solidFill>
                            <a:schemeClr val="tx1"/>
                          </a:solidFill>
                          <a:latin typeface="Times New Roman" panose="02020603050405020304" pitchFamily="18" charset="0"/>
                          <a:cs typeface="Times New Roman" panose="02020603050405020304" pitchFamily="18" charset="0"/>
                        </a:rPr>
                        <a:t>Real-Time Multilingual Sign Language Processing (PhD Thesis)</a:t>
                      </a:r>
                      <a:endParaRPr lang="en-US" sz="120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IN" sz="1200">
                          <a:latin typeface="Times New Roman" panose="02020603050405020304" pitchFamily="18" charset="0"/>
                          <a:cs typeface="Times New Roman" panose="02020603050405020304" pitchFamily="18" charset="0"/>
                        </a:rPr>
                        <a:t>Amit Moryossef</a:t>
                      </a:r>
                    </a:p>
                  </a:txBody>
                  <a:tcPr marL="30218" marR="30218" marT="15109" marB="15109" anchor="ctr"/>
                </a:tc>
                <a:tc>
                  <a:txBody>
                    <a:bodyPr/>
                    <a:lstStyle/>
                    <a:p>
                      <a:r>
                        <a:rPr lang="en-US" sz="1200" dirty="0">
                          <a:latin typeface="Times New Roman" panose="02020603050405020304" pitchFamily="18" charset="0"/>
                          <a:cs typeface="Times New Roman" panose="02020603050405020304" pitchFamily="18" charset="0"/>
                        </a:rPr>
                        <a:t>Holistic framework for SLP tasks: segmentation, translation, production, animation</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SignWriting, pose estimation, NLP &amp; CV integration, DNNs</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Multilingual, with focus on American Sign Language</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Proposed SignWriting as a universal transcription; built foundational tools/datasets</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Lacks wide community adoption for universal transcription​</a:t>
                      </a:r>
                    </a:p>
                  </a:txBody>
                  <a:tcPr marL="30218" marR="30218" marT="15109" marB="15109" anchor="ctr"/>
                </a:tc>
                <a:extLst>
                  <a:ext uri="{0D108BD9-81ED-4DB2-BD59-A6C34878D82A}">
                    <a16:rowId xmlns:a16="http://schemas.microsoft.com/office/drawing/2014/main" val="3479151996"/>
                  </a:ext>
                </a:extLst>
              </a:tr>
              <a:tr h="1096161">
                <a:tc>
                  <a:txBody>
                    <a:bodyPr/>
                    <a:lstStyle/>
                    <a:p>
                      <a:r>
                        <a:rPr lang="en-US" sz="1200" b="1">
                          <a:solidFill>
                            <a:schemeClr val="tx1"/>
                          </a:solidFill>
                          <a:latin typeface="Times New Roman" panose="02020603050405020304" pitchFamily="18" charset="0"/>
                          <a:cs typeface="Times New Roman" panose="02020603050405020304" pitchFamily="18" charset="0"/>
                        </a:rPr>
                        <a:t>Automatic Subtitle Synchronization and Positioning System</a:t>
                      </a:r>
                      <a:endParaRPr lang="en-US" sz="120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IN" sz="1200">
                          <a:latin typeface="Times New Roman" panose="02020603050405020304" pitchFamily="18" charset="0"/>
                          <a:cs typeface="Times New Roman" panose="02020603050405020304" pitchFamily="18" charset="0"/>
                        </a:rPr>
                        <a:t>Bogdan Mocanu, Ruxandra Tapu</a:t>
                      </a:r>
                    </a:p>
                  </a:txBody>
                  <a:tcPr marL="30218" marR="30218" marT="15109" marB="15109" anchor="ctr"/>
                </a:tc>
                <a:tc>
                  <a:txBody>
                    <a:bodyPr/>
                    <a:lstStyle/>
                    <a:p>
                      <a:r>
                        <a:rPr lang="en-US" sz="1200" dirty="0">
                          <a:latin typeface="Times New Roman" panose="02020603050405020304" pitchFamily="18" charset="0"/>
                          <a:cs typeface="Times New Roman" panose="02020603050405020304" pitchFamily="18" charset="0"/>
                        </a:rPr>
                        <a:t>Auto-synchronization of subtitles with speech and optimal on-screen positioning</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ASR + Closed caption alignment, timestamp refinement, CSA-compliant timing, semantic scene analysis</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Spoken language (French TV), subtitles</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Fully automatic sync and dynamic positioning; real-world tested</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Depends on ASR accuracy; not sign language-specific​</a:t>
                      </a:r>
                    </a:p>
                  </a:txBody>
                  <a:tcPr marL="30218" marR="30218" marT="15109" marB="15109" anchor="ctr"/>
                </a:tc>
                <a:extLst>
                  <a:ext uri="{0D108BD9-81ED-4DB2-BD59-A6C34878D82A}">
                    <a16:rowId xmlns:a16="http://schemas.microsoft.com/office/drawing/2014/main" val="686145857"/>
                  </a:ext>
                </a:extLst>
              </a:tr>
              <a:tr h="805928">
                <a:tc>
                  <a:txBody>
                    <a:bodyPr/>
                    <a:lstStyle/>
                    <a:p>
                      <a:r>
                        <a:rPr lang="en-US" sz="1200" b="1">
                          <a:solidFill>
                            <a:schemeClr val="tx1"/>
                          </a:solidFill>
                          <a:latin typeface="Times New Roman" panose="02020603050405020304" pitchFamily="18" charset="0"/>
                          <a:cs typeface="Times New Roman" panose="02020603050405020304" pitchFamily="18" charset="0"/>
                        </a:rPr>
                        <a:t>Automatic Lecture Subtitle Generation and How It Helps</a:t>
                      </a:r>
                      <a:endParaRPr lang="en-US" sz="120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IN" sz="1200">
                          <a:latin typeface="Times New Roman" panose="02020603050405020304" pitchFamily="18" charset="0"/>
                          <a:cs typeface="Times New Roman" panose="02020603050405020304" pitchFamily="18" charset="0"/>
                        </a:rPr>
                        <a:t>Xiaoyin Che et al.</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Subtitle generation for MOOCs, with bilingual output</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IBM Watson ASR, Sentence Boundary Detection using DNNs, MT (English ↔ Chinese)</a:t>
                      </a:r>
                    </a:p>
                  </a:txBody>
                  <a:tcPr marL="30218" marR="30218" marT="15109" marB="15109" anchor="ctr"/>
                </a:tc>
                <a:tc>
                  <a:txBody>
                    <a:bodyPr/>
                    <a:lstStyle/>
                    <a:p>
                      <a:r>
                        <a:rPr lang="en-IN" sz="1200">
                          <a:latin typeface="Times New Roman" panose="02020603050405020304" pitchFamily="18" charset="0"/>
                          <a:cs typeface="Times New Roman" panose="02020603050405020304" pitchFamily="18" charset="0"/>
                        </a:rPr>
                        <a:t>English, Chinese (text only)</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Cuts editing time by 54%; integrated pipeline</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MT to Chinese less accurate; requires manual touch-ups​</a:t>
                      </a:r>
                    </a:p>
                  </a:txBody>
                  <a:tcPr marL="30218" marR="30218" marT="15109" marB="15109" anchor="ctr"/>
                </a:tc>
                <a:extLst>
                  <a:ext uri="{0D108BD9-81ED-4DB2-BD59-A6C34878D82A}">
                    <a16:rowId xmlns:a16="http://schemas.microsoft.com/office/drawing/2014/main" val="1273193017"/>
                  </a:ext>
                </a:extLst>
              </a:tr>
              <a:tr h="0">
                <a:tc>
                  <a:txBody>
                    <a:bodyPr/>
                    <a:lstStyle/>
                    <a:p>
                      <a:r>
                        <a:rPr lang="en-US" sz="1200" b="1" dirty="0">
                          <a:solidFill>
                            <a:schemeClr val="tx1"/>
                          </a:solidFill>
                          <a:latin typeface="Times New Roman" panose="02020603050405020304" pitchFamily="18" charset="0"/>
                          <a:cs typeface="Times New Roman" panose="02020603050405020304" pitchFamily="18" charset="0"/>
                        </a:rPr>
                        <a:t>Machine Translation of English Videos to Indian Regional Languages</a:t>
                      </a:r>
                      <a:endParaRPr lang="en-US" sz="1200" dirty="0">
                        <a:solidFill>
                          <a:schemeClr val="tx1"/>
                        </a:solidFill>
                        <a:latin typeface="Times New Roman" panose="02020603050405020304" pitchFamily="18" charset="0"/>
                        <a:cs typeface="Times New Roman" panose="02020603050405020304" pitchFamily="18" charset="0"/>
                      </a:endParaRPr>
                    </a:p>
                  </a:txBody>
                  <a:tcPr marL="30218" marR="30218" marT="15109" marB="15109" anchor="ctr"/>
                </a:tc>
                <a:tc>
                  <a:txBody>
                    <a:bodyPr/>
                    <a:lstStyle/>
                    <a:p>
                      <a:r>
                        <a:rPr lang="en-IN" sz="1200">
                          <a:latin typeface="Times New Roman" panose="02020603050405020304" pitchFamily="18" charset="0"/>
                          <a:cs typeface="Times New Roman" panose="02020603050405020304" pitchFamily="18" charset="0"/>
                        </a:rPr>
                        <a:t>Srikar K. Pulipaka et al.</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Translate English video content into Indian regional languages using open-source tools</a:t>
                      </a:r>
                    </a:p>
                  </a:txBody>
                  <a:tcPr marL="30218" marR="30218" marT="15109" marB="15109" anchor="ctr"/>
                </a:tc>
                <a:tc>
                  <a:txBody>
                    <a:bodyPr/>
                    <a:lstStyle/>
                    <a:p>
                      <a:r>
                        <a:rPr lang="en-IN" sz="1200">
                          <a:latin typeface="Times New Roman" panose="02020603050405020304" pitchFamily="18" charset="0"/>
                          <a:cs typeface="Times New Roman" panose="02020603050405020304" pitchFamily="18" charset="0"/>
                        </a:rPr>
                        <a:t>ffmpeg, IBM Watson STT, Google Translate API, Flite TTS</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English to Indian languages (speech)</a:t>
                      </a:r>
                    </a:p>
                  </a:txBody>
                  <a:tcPr marL="30218" marR="30218" marT="15109" marB="15109" anchor="ctr"/>
                </a:tc>
                <a:tc>
                  <a:txBody>
                    <a:bodyPr/>
                    <a:lstStyle/>
                    <a:p>
                      <a:r>
                        <a:rPr lang="en-US" sz="1200">
                          <a:latin typeface="Times New Roman" panose="02020603050405020304" pitchFamily="18" charset="0"/>
                          <a:cs typeface="Times New Roman" panose="02020603050405020304" pitchFamily="18" charset="0"/>
                        </a:rPr>
                        <a:t>End-to-end translation &amp; TTS pipeline for low-resource regions</a:t>
                      </a:r>
                    </a:p>
                  </a:txBody>
                  <a:tcPr marL="30218" marR="30218" marT="15109" marB="15109" anchor="ctr"/>
                </a:tc>
                <a:tc>
                  <a:txBody>
                    <a:bodyPr/>
                    <a:lstStyle/>
                    <a:p>
                      <a:r>
                        <a:rPr lang="en-US" sz="1200" dirty="0">
                          <a:latin typeface="Times New Roman" panose="02020603050405020304" pitchFamily="18" charset="0"/>
                          <a:cs typeface="Times New Roman" panose="02020603050405020304" pitchFamily="18" charset="0"/>
                        </a:rPr>
                        <a:t>Limited TTS availability for Indian languages; accuracy varies (avg. 79%)​</a:t>
                      </a:r>
                    </a:p>
                  </a:txBody>
                  <a:tcPr marL="30218" marR="30218" marT="15109" marB="15109" anchor="ctr"/>
                </a:tc>
                <a:extLst>
                  <a:ext uri="{0D108BD9-81ED-4DB2-BD59-A6C34878D82A}">
                    <a16:rowId xmlns:a16="http://schemas.microsoft.com/office/drawing/2014/main" val="447435670"/>
                  </a:ext>
                </a:extLst>
              </a:tr>
            </a:tbl>
          </a:graphicData>
        </a:graphic>
      </p:graphicFrame>
      <p:sp>
        <p:nvSpPr>
          <p:cNvPr id="13" name="TextBox 12">
            <a:extLst>
              <a:ext uri="{FF2B5EF4-FFF2-40B4-BE49-F238E27FC236}">
                <a16:creationId xmlns:a16="http://schemas.microsoft.com/office/drawing/2014/main" id="{E409A945-EB49-488F-28B4-FB5C669404AF}"/>
              </a:ext>
            </a:extLst>
          </p:cNvPr>
          <p:cNvSpPr txBox="1"/>
          <p:nvPr/>
        </p:nvSpPr>
        <p:spPr>
          <a:xfrm>
            <a:off x="4172270" y="432018"/>
            <a:ext cx="3064272" cy="523220"/>
          </a:xfrm>
          <a:prstGeom prst="rect">
            <a:avLst/>
          </a:prstGeom>
          <a:noFill/>
        </p:spPr>
        <p:txBody>
          <a:bodyPr wrap="square">
            <a:spAutoFit/>
          </a:bodyPr>
          <a:lstStyle/>
          <a:p>
            <a:r>
              <a:rPr lang="en-IN" sz="2800" b="1">
                <a:solidFill>
                  <a:srgbClr val="FF0000"/>
                </a:solidFill>
                <a:highlight>
                  <a:srgbClr val="FFFF00"/>
                </a:highlight>
                <a:latin typeface="Times New Roman" panose="02020603050405020304" pitchFamily="18" charset="0"/>
                <a:cs typeface="Times New Roman" panose="02020603050405020304" pitchFamily="18" charset="0"/>
              </a:rPr>
              <a:t>Literature </a:t>
            </a:r>
            <a:r>
              <a:rPr lang="en-IN" sz="2800" b="1" dirty="0">
                <a:solidFill>
                  <a:srgbClr val="FF0000"/>
                </a:solidFill>
                <a:highlight>
                  <a:srgbClr val="FFFF00"/>
                </a:highlight>
                <a:latin typeface="Times New Roman" panose="02020603050405020304" pitchFamily="18" charset="0"/>
                <a:cs typeface="Times New Roman" panose="02020603050405020304" pitchFamily="18" charset="0"/>
              </a:rPr>
              <a:t>Survey</a:t>
            </a:r>
          </a:p>
        </p:txBody>
      </p:sp>
    </p:spTree>
    <p:extLst>
      <p:ext uri="{BB962C8B-B14F-4D97-AF65-F5344CB8AC3E}">
        <p14:creationId xmlns:p14="http://schemas.microsoft.com/office/powerpoint/2010/main" val="2470478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26113-0944-54BD-45D5-BCDEDAC496C6}"/>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9BB24EAC-AE83-845E-3964-99C5CFDD6C7B}"/>
              </a:ext>
            </a:extLst>
          </p:cNvPr>
          <p:cNvSpPr txBox="1"/>
          <p:nvPr/>
        </p:nvSpPr>
        <p:spPr>
          <a:xfrm>
            <a:off x="4172270" y="432018"/>
            <a:ext cx="3064272"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Literature Survey</a:t>
            </a:r>
          </a:p>
        </p:txBody>
      </p:sp>
      <p:graphicFrame>
        <p:nvGraphicFramePr>
          <p:cNvPr id="4" name="Table 3">
            <a:extLst>
              <a:ext uri="{FF2B5EF4-FFF2-40B4-BE49-F238E27FC236}">
                <a16:creationId xmlns:a16="http://schemas.microsoft.com/office/drawing/2014/main" id="{71FE5F12-13F9-3D20-3761-6AC7E183CBE5}"/>
              </a:ext>
            </a:extLst>
          </p:cNvPr>
          <p:cNvGraphicFramePr>
            <a:graphicFrameLocks noGrp="1"/>
          </p:cNvGraphicFramePr>
          <p:nvPr>
            <p:extLst>
              <p:ext uri="{D42A27DB-BD31-4B8C-83A1-F6EECF244321}">
                <p14:modId xmlns:p14="http://schemas.microsoft.com/office/powerpoint/2010/main" val="1334106243"/>
              </p:ext>
            </p:extLst>
          </p:nvPr>
        </p:nvGraphicFramePr>
        <p:xfrm>
          <a:off x="878738" y="1039412"/>
          <a:ext cx="10223052" cy="5688503"/>
        </p:xfrm>
        <a:graphic>
          <a:graphicData uri="http://schemas.openxmlformats.org/drawingml/2006/table">
            <a:tbl>
              <a:tblPr>
                <a:tableStyleId>{616DA210-FB5B-4158-B5E0-FEB733F419BA}</a:tableStyleId>
              </a:tblPr>
              <a:tblGrid>
                <a:gridCol w="1460436">
                  <a:extLst>
                    <a:ext uri="{9D8B030D-6E8A-4147-A177-3AD203B41FA5}">
                      <a16:colId xmlns:a16="http://schemas.microsoft.com/office/drawing/2014/main" val="3485006396"/>
                    </a:ext>
                  </a:extLst>
                </a:gridCol>
                <a:gridCol w="1460436">
                  <a:extLst>
                    <a:ext uri="{9D8B030D-6E8A-4147-A177-3AD203B41FA5}">
                      <a16:colId xmlns:a16="http://schemas.microsoft.com/office/drawing/2014/main" val="1417437921"/>
                    </a:ext>
                  </a:extLst>
                </a:gridCol>
                <a:gridCol w="1460436">
                  <a:extLst>
                    <a:ext uri="{9D8B030D-6E8A-4147-A177-3AD203B41FA5}">
                      <a16:colId xmlns:a16="http://schemas.microsoft.com/office/drawing/2014/main" val="3128746698"/>
                    </a:ext>
                  </a:extLst>
                </a:gridCol>
                <a:gridCol w="1460436">
                  <a:extLst>
                    <a:ext uri="{9D8B030D-6E8A-4147-A177-3AD203B41FA5}">
                      <a16:colId xmlns:a16="http://schemas.microsoft.com/office/drawing/2014/main" val="3442513402"/>
                    </a:ext>
                  </a:extLst>
                </a:gridCol>
                <a:gridCol w="1460436">
                  <a:extLst>
                    <a:ext uri="{9D8B030D-6E8A-4147-A177-3AD203B41FA5}">
                      <a16:colId xmlns:a16="http://schemas.microsoft.com/office/drawing/2014/main" val="3787816111"/>
                    </a:ext>
                  </a:extLst>
                </a:gridCol>
                <a:gridCol w="1471082">
                  <a:extLst>
                    <a:ext uri="{9D8B030D-6E8A-4147-A177-3AD203B41FA5}">
                      <a16:colId xmlns:a16="http://schemas.microsoft.com/office/drawing/2014/main" val="1793480500"/>
                    </a:ext>
                  </a:extLst>
                </a:gridCol>
                <a:gridCol w="1449790">
                  <a:extLst>
                    <a:ext uri="{9D8B030D-6E8A-4147-A177-3AD203B41FA5}">
                      <a16:colId xmlns:a16="http://schemas.microsoft.com/office/drawing/2014/main" val="975612506"/>
                    </a:ext>
                  </a:extLst>
                </a:gridCol>
              </a:tblGrid>
              <a:tr h="492783">
                <a:tc>
                  <a:txBody>
                    <a:bodyPr/>
                    <a:lstStyle/>
                    <a:p>
                      <a:pPr algn="ctr"/>
                      <a:r>
                        <a:rPr lang="en-IN" sz="1200" b="1" dirty="0">
                          <a:solidFill>
                            <a:schemeClr val="tx1"/>
                          </a:solidFill>
                        </a:rPr>
                        <a:t>S.NO</a:t>
                      </a:r>
                    </a:p>
                  </a:txBody>
                  <a:tcPr marL="30218" marR="30218" marT="15109" marB="15109" anchor="ctr"/>
                </a:tc>
                <a:tc>
                  <a:txBody>
                    <a:bodyPr/>
                    <a:lstStyle/>
                    <a:p>
                      <a:r>
                        <a:rPr lang="en-US" sz="1200" b="1" dirty="0">
                          <a:solidFill>
                            <a:schemeClr val="tx1"/>
                          </a:solidFill>
                        </a:rPr>
                        <a:t>AUTHOR NAMES, YEAR OF PUBLICATION</a:t>
                      </a:r>
                    </a:p>
                  </a:txBody>
                  <a:tcPr marL="30218" marR="30218" marT="15109" marB="15109" anchor="ctr"/>
                </a:tc>
                <a:tc>
                  <a:txBody>
                    <a:bodyPr/>
                    <a:lstStyle/>
                    <a:p>
                      <a:r>
                        <a:rPr lang="en-US" sz="1200" b="1" dirty="0">
                          <a:solidFill>
                            <a:schemeClr val="tx1"/>
                          </a:solidFill>
                        </a:rPr>
                        <a:t>JOURNAL OR CONFERENCE NAME AND PUBLISHER NAME</a:t>
                      </a:r>
                    </a:p>
                  </a:txBody>
                  <a:tcPr marL="30218" marR="30218" marT="15109" marB="15109" anchor="ctr"/>
                </a:tc>
                <a:tc>
                  <a:txBody>
                    <a:bodyPr/>
                    <a:lstStyle/>
                    <a:p>
                      <a:r>
                        <a:rPr lang="en-IN" sz="1200" b="1">
                          <a:solidFill>
                            <a:schemeClr val="tx1"/>
                          </a:solidFill>
                        </a:rPr>
                        <a:t>METHODOLOGY / ALGORITHM / TECHNIQUES USED</a:t>
                      </a:r>
                    </a:p>
                  </a:txBody>
                  <a:tcPr marL="30218" marR="30218" marT="15109" marB="15109" anchor="ctr"/>
                </a:tc>
                <a:tc>
                  <a:txBody>
                    <a:bodyPr/>
                    <a:lstStyle/>
                    <a:p>
                      <a:r>
                        <a:rPr lang="en-IN" sz="1200" b="1" dirty="0">
                          <a:solidFill>
                            <a:schemeClr val="tx1"/>
                          </a:solidFill>
                        </a:rPr>
                        <a:t>MERITS</a:t>
                      </a:r>
                    </a:p>
                  </a:txBody>
                  <a:tcPr marL="30218" marR="30218" marT="15109" marB="15109" anchor="ctr"/>
                </a:tc>
                <a:tc>
                  <a:txBody>
                    <a:bodyPr/>
                    <a:lstStyle/>
                    <a:p>
                      <a:r>
                        <a:rPr lang="en-IN" sz="1200" b="1">
                          <a:solidFill>
                            <a:schemeClr val="tx1"/>
                          </a:solidFill>
                        </a:rPr>
                        <a:t>DEMERITS</a:t>
                      </a:r>
                    </a:p>
                  </a:txBody>
                  <a:tcPr marL="30218" marR="30218" marT="15109" marB="15109" anchor="ctr"/>
                </a:tc>
                <a:tc>
                  <a:txBody>
                    <a:bodyPr/>
                    <a:lstStyle/>
                    <a:p>
                      <a:r>
                        <a:rPr lang="en-IN" sz="1200" b="1" dirty="0">
                          <a:solidFill>
                            <a:schemeClr val="tx1"/>
                          </a:solidFill>
                        </a:rPr>
                        <a:t>RESEARCH GAPS</a:t>
                      </a:r>
                    </a:p>
                  </a:txBody>
                  <a:tcPr marL="30218" marR="30218" marT="15109" marB="15109" anchor="ctr"/>
                </a:tc>
                <a:extLst>
                  <a:ext uri="{0D108BD9-81ED-4DB2-BD59-A6C34878D82A}">
                    <a16:rowId xmlns:a16="http://schemas.microsoft.com/office/drawing/2014/main" val="1987839513"/>
                  </a:ext>
                </a:extLst>
              </a:tr>
              <a:tr h="677676">
                <a:tc>
                  <a:txBody>
                    <a:bodyPr/>
                    <a:lstStyle/>
                    <a:p>
                      <a:pPr algn="ctr"/>
                      <a:r>
                        <a:rPr lang="en-US" sz="1200" b="1" dirty="0">
                          <a:solidFill>
                            <a:schemeClr val="tx1"/>
                          </a:solidFill>
                        </a:rPr>
                        <a:t>1</a:t>
                      </a:r>
                      <a:endParaRPr lang="en-IN" sz="1200" b="1" dirty="0">
                        <a:solidFill>
                          <a:schemeClr val="tx1"/>
                        </a:solidFill>
                      </a:endParaRPr>
                    </a:p>
                  </a:txBody>
                  <a:tcPr marL="30218" marR="30218" marT="15109" marB="15109" anchor="ctr"/>
                </a:tc>
                <a:tc>
                  <a:txBody>
                    <a:bodyPr/>
                    <a:lstStyle/>
                    <a:p>
                      <a:r>
                        <a:rPr lang="en-US" sz="1200" b="1" dirty="0"/>
                        <a:t>Amit </a:t>
                      </a:r>
                      <a:r>
                        <a:rPr lang="en-US" sz="1200" b="1" dirty="0" err="1"/>
                        <a:t>Moryossef</a:t>
                      </a:r>
                      <a:r>
                        <a:rPr lang="en-US" sz="1200" b="1" dirty="0"/>
                        <a:t>, PhD Thesis (2023)</a:t>
                      </a:r>
                      <a:endParaRPr lang="en-US" sz="1200" dirty="0"/>
                    </a:p>
                  </a:txBody>
                  <a:tcPr marL="30218" marR="30218" marT="15109" marB="15109" anchor="ctr"/>
                </a:tc>
                <a:tc>
                  <a:txBody>
                    <a:bodyPr/>
                    <a:lstStyle/>
                    <a:p>
                      <a:r>
                        <a:rPr lang="en-US" sz="1200" dirty="0"/>
                        <a:t>IEE</a:t>
                      </a:r>
                      <a:endParaRPr lang="en-IN" sz="1200" dirty="0"/>
                    </a:p>
                  </a:txBody>
                  <a:tcPr marL="30218" marR="30218" marT="15109" marB="15109" anchor="ctr"/>
                </a:tc>
                <a:tc>
                  <a:txBody>
                    <a:bodyPr/>
                    <a:lstStyle/>
                    <a:p>
                      <a:r>
                        <a:rPr lang="en-US" sz="1200" dirty="0"/>
                        <a:t>Sign Language Processing with glosses, </a:t>
                      </a:r>
                      <a:r>
                        <a:rPr lang="en-US" sz="1200" dirty="0" err="1"/>
                        <a:t>SignWriting</a:t>
                      </a:r>
                      <a:r>
                        <a:rPr lang="en-US" sz="1200" dirty="0"/>
                        <a:t>, segmentation, baseline gloss-to-sign models</a:t>
                      </a:r>
                    </a:p>
                  </a:txBody>
                  <a:tcPr marL="30218" marR="30218" marT="15109" marB="15109" anchor="ctr"/>
                </a:tc>
                <a:tc>
                  <a:txBody>
                    <a:bodyPr/>
                    <a:lstStyle/>
                    <a:p>
                      <a:r>
                        <a:rPr lang="en-US" sz="1200" dirty="0"/>
                        <a:t>Unified intermediate notation for multilingual SLP</a:t>
                      </a:r>
                    </a:p>
                  </a:txBody>
                  <a:tcPr marL="30218" marR="30218" marT="15109" marB="15109" anchor="ctr"/>
                </a:tc>
                <a:tc>
                  <a:txBody>
                    <a:bodyPr/>
                    <a:lstStyle/>
                    <a:p>
                      <a:r>
                        <a:rPr lang="en-US" sz="1200" dirty="0"/>
                        <a:t>Linear glosses lose simultaneity info; </a:t>
                      </a:r>
                      <a:r>
                        <a:rPr lang="en-US" sz="1200" dirty="0" err="1"/>
                        <a:t>SignWriting</a:t>
                      </a:r>
                      <a:r>
                        <a:rPr lang="en-US" sz="1200" dirty="0"/>
                        <a:t> not widely adopted</a:t>
                      </a:r>
                    </a:p>
                  </a:txBody>
                  <a:tcPr marL="30218" marR="30218" marT="15109" marB="15109" anchor="ctr"/>
                </a:tc>
                <a:tc>
                  <a:txBody>
                    <a:bodyPr/>
                    <a:lstStyle/>
                    <a:p>
                      <a:r>
                        <a:rPr lang="en-US" sz="1200" dirty="0"/>
                        <a:t>Require better tools for </a:t>
                      </a:r>
                      <a:r>
                        <a:rPr lang="en-US" sz="1200" dirty="0" err="1"/>
                        <a:t>SignWriting</a:t>
                      </a:r>
                      <a:r>
                        <a:rPr lang="en-US" sz="1200" dirty="0"/>
                        <a:t> annotation and real-world deployment validation</a:t>
                      </a:r>
                    </a:p>
                  </a:txBody>
                  <a:tcPr marL="30218" marR="30218" marT="15109" marB="15109" anchor="ctr"/>
                </a:tc>
                <a:extLst>
                  <a:ext uri="{0D108BD9-81ED-4DB2-BD59-A6C34878D82A}">
                    <a16:rowId xmlns:a16="http://schemas.microsoft.com/office/drawing/2014/main" val="1272582329"/>
                  </a:ext>
                </a:extLst>
              </a:tr>
              <a:tr h="677676">
                <a:tc>
                  <a:txBody>
                    <a:bodyPr/>
                    <a:lstStyle/>
                    <a:p>
                      <a:pPr algn="ctr"/>
                      <a:r>
                        <a:rPr lang="en-US" sz="1200" b="1" dirty="0">
                          <a:solidFill>
                            <a:schemeClr val="tx1"/>
                          </a:solidFill>
                        </a:rPr>
                        <a:t>2</a:t>
                      </a:r>
                      <a:endParaRPr lang="en-IN" sz="1200" b="1" dirty="0">
                        <a:solidFill>
                          <a:schemeClr val="tx1"/>
                        </a:solidFill>
                      </a:endParaRPr>
                    </a:p>
                  </a:txBody>
                  <a:tcPr marL="30218" marR="30218" marT="15109" marB="15109" anchor="ctr"/>
                </a:tc>
                <a:tc>
                  <a:txBody>
                    <a:bodyPr/>
                    <a:lstStyle/>
                    <a:p>
                      <a:r>
                        <a:rPr lang="en-IN" sz="1200" b="1" dirty="0"/>
                        <a:t>Amit </a:t>
                      </a:r>
                      <a:r>
                        <a:rPr lang="en-IN" sz="1200" b="1" dirty="0" err="1"/>
                        <a:t>Moryossef</a:t>
                      </a:r>
                      <a:r>
                        <a:rPr lang="en-IN" sz="1200" b="1" dirty="0"/>
                        <a:t> et al., (2023)</a:t>
                      </a:r>
                      <a:endParaRPr lang="en-IN" sz="1200" dirty="0"/>
                    </a:p>
                  </a:txBody>
                  <a:tcPr marL="30218" marR="30218" marT="15109" marB="15109" anchor="ctr"/>
                </a:tc>
                <a:tc>
                  <a:txBody>
                    <a:bodyPr/>
                    <a:lstStyle/>
                    <a:p>
                      <a:r>
                        <a:rPr lang="en-IN" sz="1200" dirty="0"/>
                        <a:t>IEEE</a:t>
                      </a:r>
                    </a:p>
                  </a:txBody>
                  <a:tcPr marL="30218" marR="30218" marT="15109" marB="15109" anchor="ctr"/>
                </a:tc>
                <a:tc>
                  <a:txBody>
                    <a:bodyPr/>
                    <a:lstStyle/>
                    <a:p>
                      <a:r>
                        <a:rPr lang="en-US" sz="1200" dirty="0"/>
                        <a:t>sign.mt: Modular pipeline for real-time sign language translation using STT, </a:t>
                      </a:r>
                      <a:r>
                        <a:rPr lang="en-US" sz="1200" dirty="0" err="1"/>
                        <a:t>SignWriting</a:t>
                      </a:r>
                      <a:r>
                        <a:rPr lang="en-US" sz="1200" dirty="0"/>
                        <a:t>, Pose Estimation, GANs</a:t>
                      </a:r>
                    </a:p>
                  </a:txBody>
                  <a:tcPr marL="30218" marR="30218" marT="15109" marB="15109" anchor="ctr"/>
                </a:tc>
                <a:tc>
                  <a:txBody>
                    <a:bodyPr/>
                    <a:lstStyle/>
                    <a:p>
                      <a:r>
                        <a:rPr lang="en-IN" sz="1200" dirty="0"/>
                        <a:t>Multilingual, modular, customizable avatar rendering</a:t>
                      </a:r>
                    </a:p>
                  </a:txBody>
                  <a:tcPr marL="30218" marR="30218" marT="15109" marB="15109" anchor="ctr"/>
                </a:tc>
                <a:tc>
                  <a:txBody>
                    <a:bodyPr/>
                    <a:lstStyle/>
                    <a:p>
                      <a:r>
                        <a:rPr lang="en-US" sz="1200" dirty="0"/>
                        <a:t>Incomplete </a:t>
                      </a:r>
                      <a:r>
                        <a:rPr lang="en-US" sz="1200" dirty="0" err="1"/>
                        <a:t>SignWriting</a:t>
                      </a:r>
                      <a:r>
                        <a:rPr lang="en-US" sz="1200" dirty="0"/>
                        <a:t>-to-Pose model; offline components need refinement</a:t>
                      </a:r>
                    </a:p>
                  </a:txBody>
                  <a:tcPr marL="30218" marR="30218" marT="15109" marB="15109" anchor="ctr"/>
                </a:tc>
                <a:tc>
                  <a:txBody>
                    <a:bodyPr/>
                    <a:lstStyle/>
                    <a:p>
                      <a:r>
                        <a:rPr lang="en-US" sz="1200" dirty="0"/>
                        <a:t>Need for generalized models across sign languages; expand </a:t>
                      </a:r>
                      <a:r>
                        <a:rPr lang="en-US" sz="1200" dirty="0" err="1"/>
                        <a:t>SignWriting</a:t>
                      </a:r>
                      <a:r>
                        <a:rPr lang="en-US" sz="1200" dirty="0"/>
                        <a:t> datasets</a:t>
                      </a:r>
                    </a:p>
                  </a:txBody>
                  <a:tcPr marL="30218" marR="30218" marT="15109" marB="15109" anchor="ctr"/>
                </a:tc>
                <a:extLst>
                  <a:ext uri="{0D108BD9-81ED-4DB2-BD59-A6C34878D82A}">
                    <a16:rowId xmlns:a16="http://schemas.microsoft.com/office/drawing/2014/main" val="3122973069"/>
                  </a:ext>
                </a:extLst>
              </a:tr>
              <a:tr h="677676">
                <a:tc>
                  <a:txBody>
                    <a:bodyPr/>
                    <a:lstStyle/>
                    <a:p>
                      <a:pPr algn="ctr"/>
                      <a:r>
                        <a:rPr lang="en-IN" sz="1200" b="1" dirty="0">
                          <a:solidFill>
                            <a:schemeClr val="tx1"/>
                          </a:solidFill>
                        </a:rPr>
                        <a:t>3</a:t>
                      </a:r>
                    </a:p>
                  </a:txBody>
                  <a:tcPr marL="30218" marR="30218" marT="15109" marB="15109" anchor="ctr"/>
                </a:tc>
                <a:tc>
                  <a:txBody>
                    <a:bodyPr/>
                    <a:lstStyle/>
                    <a:p>
                      <a:r>
                        <a:rPr lang="en-IN" sz="1200" b="1" dirty="0"/>
                        <a:t>Srikar </a:t>
                      </a:r>
                      <a:r>
                        <a:rPr lang="en-IN" sz="1200" b="1" dirty="0" err="1"/>
                        <a:t>Pulipaka</a:t>
                      </a:r>
                      <a:r>
                        <a:rPr lang="en-IN" sz="1200" b="1" dirty="0"/>
                        <a:t> et al., (2019)</a:t>
                      </a:r>
                      <a:endParaRPr lang="en-IN" sz="1200" dirty="0"/>
                    </a:p>
                  </a:txBody>
                  <a:tcPr marL="30218" marR="30218" marT="15109" marB="15109" anchor="ctr"/>
                </a:tc>
                <a:tc>
                  <a:txBody>
                    <a:bodyPr/>
                    <a:lstStyle/>
                    <a:p>
                      <a:r>
                        <a:rPr lang="en-IN" sz="1200" dirty="0"/>
                        <a:t>IEEE </a:t>
                      </a:r>
                    </a:p>
                  </a:txBody>
                  <a:tcPr marL="30218" marR="30218" marT="15109" marB="15109" anchor="ctr"/>
                </a:tc>
                <a:tc>
                  <a:txBody>
                    <a:bodyPr/>
                    <a:lstStyle/>
                    <a:p>
                      <a:r>
                        <a:rPr lang="en-US" sz="1200" dirty="0"/>
                        <a:t>IBM Watson STT + Google Translate + Flite TTS (English to Indian Languages)</a:t>
                      </a:r>
                    </a:p>
                  </a:txBody>
                  <a:tcPr marL="30218" marR="30218" marT="15109" marB="15109" anchor="ctr"/>
                </a:tc>
                <a:tc>
                  <a:txBody>
                    <a:bodyPr/>
                    <a:lstStyle/>
                    <a:p>
                      <a:r>
                        <a:rPr lang="en-US" sz="1200" dirty="0"/>
                        <a:t>91% single-video accuracy; useful for visually impaired</a:t>
                      </a:r>
                    </a:p>
                  </a:txBody>
                  <a:tcPr marL="30218" marR="30218" marT="15109" marB="15109" anchor="ctr"/>
                </a:tc>
                <a:tc>
                  <a:txBody>
                    <a:bodyPr/>
                    <a:lstStyle/>
                    <a:p>
                      <a:r>
                        <a:rPr lang="en-US" sz="1200" dirty="0"/>
                        <a:t>Avg. accuracy 79%; lack of robust open-source TTS for Indian </a:t>
                      </a:r>
                      <a:r>
                        <a:rPr lang="en-US" sz="1200" dirty="0" err="1"/>
                        <a:t>langs</a:t>
                      </a:r>
                      <a:endParaRPr lang="en-US" sz="1200" dirty="0"/>
                    </a:p>
                  </a:txBody>
                  <a:tcPr marL="30218" marR="30218" marT="15109" marB="15109" anchor="ctr"/>
                </a:tc>
                <a:tc>
                  <a:txBody>
                    <a:bodyPr/>
                    <a:lstStyle/>
                    <a:p>
                      <a:r>
                        <a:rPr lang="en-US" sz="1200" dirty="0"/>
                        <a:t>Better TTS needed for regional dialects; lack of contextual translation</a:t>
                      </a:r>
                    </a:p>
                  </a:txBody>
                  <a:tcPr marL="30218" marR="30218" marT="15109" marB="15109" anchor="ctr"/>
                </a:tc>
                <a:extLst>
                  <a:ext uri="{0D108BD9-81ED-4DB2-BD59-A6C34878D82A}">
                    <a16:rowId xmlns:a16="http://schemas.microsoft.com/office/drawing/2014/main" val="2663751019"/>
                  </a:ext>
                </a:extLst>
              </a:tr>
              <a:tr h="1047462">
                <a:tc>
                  <a:txBody>
                    <a:bodyPr/>
                    <a:lstStyle/>
                    <a:p>
                      <a:pPr algn="ctr"/>
                      <a:r>
                        <a:rPr lang="en-US" sz="1200" b="1" dirty="0">
                          <a:solidFill>
                            <a:schemeClr val="tx1"/>
                          </a:solidFill>
                        </a:rPr>
                        <a:t>4</a:t>
                      </a:r>
                      <a:endParaRPr lang="en-IN" sz="1200" b="1" dirty="0">
                        <a:solidFill>
                          <a:schemeClr val="tx1"/>
                        </a:solidFill>
                      </a:endParaRPr>
                    </a:p>
                  </a:txBody>
                  <a:tcPr marL="30218" marR="30218" marT="15109" marB="15109" anchor="ctr"/>
                </a:tc>
                <a:tc>
                  <a:txBody>
                    <a:bodyPr/>
                    <a:lstStyle/>
                    <a:p>
                      <a:r>
                        <a:rPr lang="en-IN" sz="1200" b="1" dirty="0"/>
                        <a:t>Bogdan Mocanu &amp; Ruxandra </a:t>
                      </a:r>
                      <a:r>
                        <a:rPr lang="en-IN" sz="1200" b="1" dirty="0" err="1"/>
                        <a:t>Tapu</a:t>
                      </a:r>
                      <a:r>
                        <a:rPr lang="en-IN" sz="1200" b="1" dirty="0"/>
                        <a:t> (2021)</a:t>
                      </a:r>
                      <a:endParaRPr lang="en-IN" sz="1200" dirty="0"/>
                    </a:p>
                  </a:txBody>
                  <a:tcPr marL="30218" marR="30218" marT="15109" marB="15109" anchor="ctr"/>
                </a:tc>
                <a:tc>
                  <a:txBody>
                    <a:bodyPr/>
                    <a:lstStyle/>
                    <a:p>
                      <a:r>
                        <a:rPr lang="en-IN" sz="1200" dirty="0"/>
                        <a:t>IEEE ACCESS</a:t>
                      </a:r>
                    </a:p>
                  </a:txBody>
                  <a:tcPr marL="30218" marR="30218" marT="15109" marB="15109" anchor="ctr"/>
                </a:tc>
                <a:tc>
                  <a:txBody>
                    <a:bodyPr/>
                    <a:lstStyle/>
                    <a:p>
                      <a:r>
                        <a:rPr lang="en-US" sz="1200" dirty="0"/>
                        <a:t>ASR + Subtitle/Audio Alignment + Semantic Subtitle Positioning</a:t>
                      </a:r>
                    </a:p>
                  </a:txBody>
                  <a:tcPr marL="30218" marR="30218" marT="15109" marB="15109" anchor="ctr"/>
                </a:tc>
                <a:tc>
                  <a:txBody>
                    <a:bodyPr/>
                    <a:lstStyle/>
                    <a:p>
                      <a:r>
                        <a:rPr lang="en-US" sz="1200" dirty="0"/>
                        <a:t>&gt;90% accuracy in synchronization; user-validated UI for hearing impaired</a:t>
                      </a:r>
                    </a:p>
                  </a:txBody>
                  <a:tcPr marL="30218" marR="30218" marT="15109" marB="15109" anchor="ctr"/>
                </a:tc>
                <a:tc>
                  <a:txBody>
                    <a:bodyPr/>
                    <a:lstStyle/>
                    <a:p>
                      <a:r>
                        <a:rPr lang="en-US" sz="1200" dirty="0"/>
                        <a:t>ASR accuracy limited by language and noise</a:t>
                      </a:r>
                    </a:p>
                  </a:txBody>
                  <a:tcPr marL="30218" marR="30218" marT="15109" marB="15109" anchor="ctr"/>
                </a:tc>
                <a:tc>
                  <a:txBody>
                    <a:bodyPr/>
                    <a:lstStyle/>
                    <a:p>
                      <a:r>
                        <a:rPr lang="en-US" sz="1200" dirty="0"/>
                        <a:t>Lack of real-time implementation; doesn't work for live subtitles</a:t>
                      </a:r>
                    </a:p>
                  </a:txBody>
                  <a:tcPr marL="30218" marR="30218" marT="15109" marB="15109" anchor="ctr"/>
                </a:tc>
                <a:extLst>
                  <a:ext uri="{0D108BD9-81ED-4DB2-BD59-A6C34878D82A}">
                    <a16:rowId xmlns:a16="http://schemas.microsoft.com/office/drawing/2014/main" val="1947838193"/>
                  </a:ext>
                </a:extLst>
              </a:tr>
              <a:tr h="862569">
                <a:tc>
                  <a:txBody>
                    <a:bodyPr/>
                    <a:lstStyle/>
                    <a:p>
                      <a:pPr algn="ctr"/>
                      <a:r>
                        <a:rPr lang="en-US" sz="1200" b="1" dirty="0">
                          <a:solidFill>
                            <a:schemeClr val="tx1"/>
                          </a:solidFill>
                        </a:rPr>
                        <a:t>5</a:t>
                      </a:r>
                      <a:endParaRPr lang="en-IN" sz="1200" b="1" dirty="0">
                        <a:solidFill>
                          <a:schemeClr val="tx1"/>
                        </a:solidFill>
                      </a:endParaRPr>
                    </a:p>
                  </a:txBody>
                  <a:tcPr marL="30218" marR="30218" marT="15109" marB="15109" anchor="ctr"/>
                </a:tc>
                <a:tc>
                  <a:txBody>
                    <a:bodyPr/>
                    <a:lstStyle/>
                    <a:p>
                      <a:r>
                        <a:rPr lang="en-IN" sz="1200" b="1" dirty="0" err="1"/>
                        <a:t>ChenYao</a:t>
                      </a:r>
                      <a:r>
                        <a:rPr lang="en-IN" sz="1200" b="1" dirty="0"/>
                        <a:t> et al., (2018)</a:t>
                      </a:r>
                      <a:endParaRPr lang="en-IN" sz="1200" dirty="0"/>
                    </a:p>
                  </a:txBody>
                  <a:tcPr marL="30218" marR="30218" marT="15109" marB="15109" anchor="ctr"/>
                </a:tc>
                <a:tc>
                  <a:txBody>
                    <a:bodyPr/>
                    <a:lstStyle/>
                    <a:p>
                      <a:r>
                        <a:rPr lang="en-IN" sz="1200" dirty="0"/>
                        <a:t>IEEE</a:t>
                      </a:r>
                    </a:p>
                  </a:txBody>
                  <a:tcPr marL="30218" marR="30218" marT="15109" marB="15109" anchor="ctr"/>
                </a:tc>
                <a:tc>
                  <a:txBody>
                    <a:bodyPr/>
                    <a:lstStyle/>
                    <a:p>
                      <a:r>
                        <a:rPr lang="en-US" sz="1200" dirty="0"/>
                        <a:t>Automatic Lecture Subtitle Generation using ASR, SBD (DNN-based), MT</a:t>
                      </a:r>
                    </a:p>
                  </a:txBody>
                  <a:tcPr marL="30218" marR="30218" marT="15109" marB="15109" anchor="ctr"/>
                </a:tc>
                <a:tc>
                  <a:txBody>
                    <a:bodyPr/>
                    <a:lstStyle/>
                    <a:p>
                      <a:r>
                        <a:rPr lang="en-US" sz="1200" dirty="0"/>
                        <a:t>Saves 54% of human effort; 54.3% reduction in error</a:t>
                      </a:r>
                    </a:p>
                  </a:txBody>
                  <a:tcPr marL="30218" marR="30218" marT="15109" marB="15109" anchor="ctr"/>
                </a:tc>
                <a:tc>
                  <a:txBody>
                    <a:bodyPr/>
                    <a:lstStyle/>
                    <a:p>
                      <a:r>
                        <a:rPr lang="en-US" sz="1200" dirty="0"/>
                        <a:t> English to Chinese has low effectiveness</a:t>
                      </a:r>
                    </a:p>
                  </a:txBody>
                  <a:tcPr marL="30218" marR="30218" marT="15109" marB="15109" anchor="ctr"/>
                </a:tc>
                <a:tc>
                  <a:txBody>
                    <a:bodyPr/>
                    <a:lstStyle/>
                    <a:p>
                      <a:r>
                        <a:rPr lang="en-US" sz="1200" dirty="0"/>
                        <a:t>Need for improved MT quality and better SBD tuning for various content types</a:t>
                      </a:r>
                    </a:p>
                  </a:txBody>
                  <a:tcPr marL="30218" marR="30218" marT="15109" marB="15109" anchor="ctr"/>
                </a:tc>
                <a:extLst>
                  <a:ext uri="{0D108BD9-81ED-4DB2-BD59-A6C34878D82A}">
                    <a16:rowId xmlns:a16="http://schemas.microsoft.com/office/drawing/2014/main" val="3070272935"/>
                  </a:ext>
                </a:extLst>
              </a:tr>
            </a:tbl>
          </a:graphicData>
        </a:graphic>
      </p:graphicFrame>
    </p:spTree>
    <p:extLst>
      <p:ext uri="{BB962C8B-B14F-4D97-AF65-F5344CB8AC3E}">
        <p14:creationId xmlns:p14="http://schemas.microsoft.com/office/powerpoint/2010/main" val="258604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DF5570-B9A9-99A9-E6D9-C43AB8F49086}"/>
              </a:ext>
            </a:extLst>
          </p:cNvPr>
          <p:cNvSpPr txBox="1"/>
          <p:nvPr/>
        </p:nvSpPr>
        <p:spPr>
          <a:xfrm>
            <a:off x="1203960" y="1432560"/>
            <a:ext cx="10073640" cy="4770537"/>
          </a:xfrm>
          <a:prstGeom prst="rect">
            <a:avLst/>
          </a:prstGeom>
          <a:noFill/>
        </p:spPr>
        <p:txBody>
          <a:bodyPr wrap="square">
            <a:spAutoFit/>
          </a:bodyPr>
          <a:lstStyle/>
          <a:p>
            <a:r>
              <a:rPr lang="en-IN" sz="1600"/>
              <a:t>[1] B. </a:t>
            </a:r>
            <a:r>
              <a:rPr lang="en-IN" sz="1600" err="1"/>
              <a:t>Mocanu</a:t>
            </a:r>
            <a:r>
              <a:rPr lang="en-IN" sz="1600"/>
              <a:t> and R. </a:t>
            </a:r>
            <a:r>
              <a:rPr lang="en-IN" sz="1600" err="1"/>
              <a:t>Tapu</a:t>
            </a:r>
            <a:r>
              <a:rPr lang="en-IN" sz="1600"/>
              <a:t>, "Automatic Subtitle Synchronization and Positioning System Dedicated to Deaf and Hearing </a:t>
            </a:r>
            <a:br>
              <a:rPr lang="en-IN" sz="1600"/>
            </a:br>
            <a:r>
              <a:rPr lang="en-IN" sz="1600"/>
              <a:t>      Impaired People," </a:t>
            </a:r>
            <a:r>
              <a:rPr lang="en-IN" sz="1600" i="1"/>
              <a:t>IEEE Access</a:t>
            </a:r>
            <a:r>
              <a:rPr lang="en-IN" sz="1600"/>
              <a:t>, vol. 9, pp. 139544-139555, 2021, </a:t>
            </a:r>
            <a:r>
              <a:rPr lang="en-IN" sz="1600" err="1"/>
              <a:t>doi</a:t>
            </a:r>
            <a:r>
              <a:rPr lang="en-IN" sz="1600"/>
              <a:t>: 10.1109/ACCESS.2021.3119201.</a:t>
            </a:r>
          </a:p>
          <a:p>
            <a:endParaRPr lang="en-IN" sz="1600"/>
          </a:p>
          <a:p>
            <a:r>
              <a:rPr lang="en-IN" sz="1600"/>
              <a:t>[2] S. </a:t>
            </a:r>
            <a:r>
              <a:rPr lang="en-IN" sz="1600" err="1"/>
              <a:t>Karad</a:t>
            </a:r>
            <a:r>
              <a:rPr lang="en-IN" sz="1600"/>
              <a:t>, A. </a:t>
            </a:r>
            <a:r>
              <a:rPr lang="en-IN" sz="1600" err="1"/>
              <a:t>Lahane</a:t>
            </a:r>
            <a:r>
              <a:rPr lang="en-IN" sz="1600"/>
              <a:t>, P. </a:t>
            </a:r>
            <a:r>
              <a:rPr lang="en-IN" sz="1600" err="1"/>
              <a:t>Dhamdhere</a:t>
            </a:r>
            <a:r>
              <a:rPr lang="en-IN" sz="1600"/>
              <a:t>, D. </a:t>
            </a:r>
            <a:r>
              <a:rPr lang="en-IN" sz="1600" err="1"/>
              <a:t>Thosar</a:t>
            </a:r>
            <a:r>
              <a:rPr lang="en-IN" sz="1600"/>
              <a:t>, S. Mane, and S. </a:t>
            </a:r>
            <a:r>
              <a:rPr lang="en-IN" sz="1600" err="1"/>
              <a:t>Kshirsagar</a:t>
            </a:r>
            <a:r>
              <a:rPr lang="en-IN" sz="1600"/>
              <a:t>, "Generation of Video Subtitles for All Video </a:t>
            </a:r>
            <a:br>
              <a:rPr lang="en-IN" sz="1600"/>
            </a:br>
            <a:r>
              <a:rPr lang="en-IN" sz="1600"/>
              <a:t>     Creators," in </a:t>
            </a:r>
            <a:r>
              <a:rPr lang="en-IN" sz="1600" i="1"/>
              <a:t>Proceedings of the 2024 2nd DMIHER International Conference on Artificial Intelligence in Healthcare,  </a:t>
            </a:r>
            <a:br>
              <a:rPr lang="en-IN" sz="1600" i="1"/>
            </a:br>
            <a:r>
              <a:rPr lang="en-IN" sz="1600" i="1"/>
              <a:t>     Education and Industry (IDICAIEI)</a:t>
            </a:r>
            <a:r>
              <a:rPr lang="en-IN" sz="1600"/>
              <a:t>, Wardha, India, 2024, pp. 1-5, </a:t>
            </a:r>
            <a:r>
              <a:rPr lang="en-IN" sz="1600" err="1"/>
              <a:t>doi</a:t>
            </a:r>
            <a:r>
              <a:rPr lang="en-IN" sz="1600"/>
              <a:t>: 10.1109/IDICAIEI61867.2024.10842907.</a:t>
            </a:r>
          </a:p>
          <a:p>
            <a:endParaRPr lang="en-IN" sz="1600"/>
          </a:p>
          <a:p>
            <a:r>
              <a:rPr lang="en-IN" sz="1600"/>
              <a:t>[3] A. </a:t>
            </a:r>
            <a:r>
              <a:rPr lang="en-IN" sz="1600" err="1"/>
              <a:t>Kaulage</a:t>
            </a:r>
            <a:r>
              <a:rPr lang="en-IN" sz="1600"/>
              <a:t>, A. </a:t>
            </a:r>
            <a:r>
              <a:rPr lang="en-IN" sz="1600" err="1"/>
              <a:t>Walunj</a:t>
            </a:r>
            <a:r>
              <a:rPr lang="en-IN" sz="1600"/>
              <a:t>, A. Bhandari, A. </a:t>
            </a:r>
            <a:r>
              <a:rPr lang="en-IN" sz="1600" err="1"/>
              <a:t>Dighe</a:t>
            </a:r>
            <a:r>
              <a:rPr lang="en-IN" sz="1600"/>
              <a:t>, and A. </a:t>
            </a:r>
            <a:r>
              <a:rPr lang="en-IN" sz="1600" err="1"/>
              <a:t>Sagri</a:t>
            </a:r>
            <a:r>
              <a:rPr lang="en-IN" sz="1600"/>
              <a:t>, "Edu-lingo: A Unified NLP Video System with </a:t>
            </a:r>
            <a:br>
              <a:rPr lang="en-IN" sz="1600"/>
            </a:br>
            <a:r>
              <a:rPr lang="en-IN" sz="1600"/>
              <a:t>     Comprehensive Multilingual Subtitles," in </a:t>
            </a:r>
            <a:r>
              <a:rPr lang="en-IN" sz="1600" i="1"/>
              <a:t>Proceedings of the 2024 Second International Conference on Data Science  </a:t>
            </a:r>
            <a:br>
              <a:rPr lang="en-IN" sz="1600" i="1"/>
            </a:br>
            <a:r>
              <a:rPr lang="en-IN" sz="1600" i="1"/>
              <a:t>     and Information System (ICDSIS)</a:t>
            </a:r>
            <a:r>
              <a:rPr lang="en-IN" sz="1600"/>
              <a:t>, Hassan, India, 2024, pp. 1-8, </a:t>
            </a:r>
            <a:r>
              <a:rPr lang="en-IN" sz="1600" err="1"/>
              <a:t>doi</a:t>
            </a:r>
            <a:r>
              <a:rPr lang="en-IN" sz="1600"/>
              <a:t>: 10.1109/ICDSIS61070.2024.10594128.</a:t>
            </a:r>
          </a:p>
          <a:p>
            <a:endParaRPr lang="en-IN" sz="1600"/>
          </a:p>
          <a:p>
            <a:r>
              <a:rPr lang="en-IN" sz="1600"/>
              <a:t>[4] S. K. </a:t>
            </a:r>
            <a:r>
              <a:rPr lang="en-IN" sz="1600" err="1"/>
              <a:t>Pulipaka</a:t>
            </a:r>
            <a:r>
              <a:rPr lang="en-IN" sz="1600"/>
              <a:t>, C. K. </a:t>
            </a:r>
            <a:r>
              <a:rPr lang="en-IN" sz="1600" err="1"/>
              <a:t>Kasaraneni</a:t>
            </a:r>
            <a:r>
              <a:rPr lang="en-IN" sz="1600"/>
              <a:t>, V. N. Sandeep </a:t>
            </a:r>
            <a:r>
              <a:rPr lang="en-IN" sz="1600" err="1"/>
              <a:t>Vemulapalli</a:t>
            </a:r>
            <a:r>
              <a:rPr lang="en-IN" sz="1600"/>
              <a:t>, and S. S. </a:t>
            </a:r>
            <a:r>
              <a:rPr lang="en-IN" sz="1600" err="1"/>
              <a:t>Mourya</a:t>
            </a:r>
            <a:r>
              <a:rPr lang="en-IN" sz="1600"/>
              <a:t> Kosaraju, "Machine Translation of </a:t>
            </a:r>
            <a:br>
              <a:rPr lang="en-IN" sz="1600"/>
            </a:br>
            <a:r>
              <a:rPr lang="en-IN" sz="1600"/>
              <a:t>     English Videos to Indian Regional Languages using Open Innovation," in </a:t>
            </a:r>
            <a:r>
              <a:rPr lang="en-IN" sz="1600" i="1"/>
              <a:t>Proceedings of the 2019 IEEE International </a:t>
            </a:r>
            <a:br>
              <a:rPr lang="en-IN" sz="1600" i="1"/>
            </a:br>
            <a:r>
              <a:rPr lang="en-IN" sz="1600" i="1"/>
              <a:t>     Symposium on Technology and Society (ISTAS)</a:t>
            </a:r>
            <a:r>
              <a:rPr lang="en-IN" sz="1600"/>
              <a:t>, Medford, MA, USA, 2019, pp. 1-7, </a:t>
            </a:r>
            <a:r>
              <a:rPr lang="en-IN" sz="1600" err="1"/>
              <a:t>doi</a:t>
            </a:r>
            <a:r>
              <a:rPr lang="en-IN" sz="1600"/>
              <a:t>: </a:t>
            </a:r>
            <a:br>
              <a:rPr lang="en-IN" sz="1600"/>
            </a:br>
            <a:r>
              <a:rPr lang="en-IN" sz="1600"/>
              <a:t>     10.1109/ISTAS48451.2019.8937988.</a:t>
            </a:r>
          </a:p>
          <a:p>
            <a:endParaRPr lang="en-IN" sz="1600"/>
          </a:p>
          <a:p>
            <a:r>
              <a:rPr lang="en-IN" sz="1600"/>
              <a:t>[5] X. Che, S. Luo, H. Yang, and C. Meinel, "Automatic Lecture Subtitle Generation and How It Helps," in </a:t>
            </a:r>
            <a:r>
              <a:rPr lang="en-IN" sz="1600" i="1"/>
              <a:t>Proceedings of </a:t>
            </a:r>
            <a:br>
              <a:rPr lang="en-IN" sz="1600" i="1"/>
            </a:br>
            <a:r>
              <a:rPr lang="en-IN" sz="1600" i="1"/>
              <a:t>     the 2017 IEEE 17th International Conference on Advanced Learning Technologies (ICALT)</a:t>
            </a:r>
            <a:r>
              <a:rPr lang="en-IN" sz="1600"/>
              <a:t>, Timisoara, Romania, 2017, </a:t>
            </a:r>
            <a:br>
              <a:rPr lang="en-IN" sz="1600"/>
            </a:br>
            <a:r>
              <a:rPr lang="en-IN" sz="1600"/>
              <a:t>     pp. 34-38, </a:t>
            </a:r>
            <a:r>
              <a:rPr lang="en-IN" sz="1600" err="1"/>
              <a:t>doi</a:t>
            </a:r>
            <a:r>
              <a:rPr lang="en-IN" sz="1600"/>
              <a:t>: 10.1109/ICALT.2017.11.</a:t>
            </a:r>
          </a:p>
        </p:txBody>
      </p:sp>
      <p:sp>
        <p:nvSpPr>
          <p:cNvPr id="5" name="TextBox 4">
            <a:extLst>
              <a:ext uri="{FF2B5EF4-FFF2-40B4-BE49-F238E27FC236}">
                <a16:creationId xmlns:a16="http://schemas.microsoft.com/office/drawing/2014/main" id="{A6C5C4B1-3A97-691A-2E6C-492B68231294}"/>
              </a:ext>
            </a:extLst>
          </p:cNvPr>
          <p:cNvSpPr txBox="1"/>
          <p:nvPr/>
        </p:nvSpPr>
        <p:spPr>
          <a:xfrm>
            <a:off x="4175760" y="583783"/>
            <a:ext cx="3007360" cy="584775"/>
          </a:xfrm>
          <a:prstGeom prst="rect">
            <a:avLst/>
          </a:prstGeom>
          <a:noFill/>
        </p:spPr>
        <p:txBody>
          <a:bodyPr wrap="square">
            <a:spAutoFit/>
          </a:bodyPr>
          <a:lstStyle/>
          <a:p>
            <a:r>
              <a:rPr lang="en-IN" sz="3200" b="1">
                <a:latin typeface="Times New Roman" panose="02020603050405020304" pitchFamily="18" charset="0"/>
                <a:cs typeface="Times New Roman" panose="02020603050405020304" pitchFamily="18" charset="0"/>
              </a:rPr>
              <a:t>REFERNECES</a:t>
            </a:r>
            <a:endParaRPr lang="en-IN" sz="3200"/>
          </a:p>
        </p:txBody>
      </p:sp>
    </p:spTree>
    <p:extLst>
      <p:ext uri="{BB962C8B-B14F-4D97-AF65-F5344CB8AC3E}">
        <p14:creationId xmlns:p14="http://schemas.microsoft.com/office/powerpoint/2010/main" val="910411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6" name="Group 625">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5F28962D-50BA-43F8-8863-28ECE711D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780F5939-D4E0-46FD-9A5A-5D648E3810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8633D331-78CB-40A1-B167-8185EC5D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C512E4B1-E78E-49E7-AA36-374CC1B084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A7D46340-CBFC-490F-B44E-7AA8FBF58B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3575C26C-3EBD-4AA9-BA4D-2561E295D6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235DB6BE-E065-4559-BF5C-36B56B3790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3DA54272-CD9D-4F68-BBAB-4F0C0C3EC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A002CE8F-9256-4F2C-B474-588737171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59C9DE9F-4252-401D-913E-B74C9E326F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8FE4E69B-534F-4A80-9E1C-798BEE1B07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27564E1C-009C-4832-AE8D-E98286693F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4305DF1C-5801-43F2-A8B9-5351369418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806E71C8-0783-4E17-9B34-F51231DD29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FD908F17-2A89-4B0A-A2EA-692390969F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FBE22751-380F-44F9-BEED-0A553CF87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77B27910-846F-4E4E-B588-F5B2E026FE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E6E0501E-134E-46D7-984F-3A382B0BB2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90A83974-CBD7-4A69-9D84-2D3BBDE027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A503E931-00D4-4B0C-BC69-49FE5C7665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97732A30-BE2F-4D71-BC37-60F7B44591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0C8EB840-DE7D-4E67-989C-F4D8F50E15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F05D2CC2-53CC-487E-A72E-42B1E9B184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03A12D6B-1D60-4F26-8FB9-74AD5B070B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41895D00-2D63-443C-95A8-5EB6E5EEC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6AC50652-2A56-4382-95D0-971644EE0F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DA50A374-8880-482D-B54F-F74E0D7BE1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C66364D8-CCC7-4AAF-94BC-766EC160D9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4A0DC409-26E2-4453-89FD-745EA849BE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239ED039-D66C-4A5E-AA35-E7A5FA2E64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C72C13DC-161E-49CF-96B5-5383AA052A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83287DCE-3368-A9AB-26E3-1E58A83DAD31}"/>
              </a:ext>
            </a:extLst>
          </p:cNvPr>
          <p:cNvSpPr txBox="1"/>
          <p:nvPr/>
        </p:nvSpPr>
        <p:spPr>
          <a:xfrm>
            <a:off x="859420" y="2542362"/>
            <a:ext cx="9928185" cy="2806987"/>
          </a:xfrm>
          <a:prstGeom prst="rect">
            <a:avLst/>
          </a:prstGeom>
          <a:no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In a diverse and multilingual country like India (or globally), the dissemination of educational content is often hindered by language barriers. Most high-quality educational videos are available in English or a few major languages, leaving millions of students in rural or regional areas unable to fully understand or benefit from them. Furthermore, subtitles often lack regional nuance, making it hard for native speakers to follow along effectively. This creates an urgent need for a system that can </a:t>
            </a:r>
            <a:r>
              <a:rPr lang="en-US" sz="2000" b="1" dirty="0">
                <a:latin typeface="Times New Roman" panose="02020603050405020304" pitchFamily="18" charset="0"/>
                <a:cs typeface="Times New Roman" panose="02020603050405020304" pitchFamily="18" charset="0"/>
              </a:rPr>
              <a:t>bridge the language divide</a:t>
            </a:r>
            <a:r>
              <a:rPr lang="en-US" sz="2000" dirty="0">
                <a:latin typeface="Times New Roman" panose="02020603050405020304" pitchFamily="18" charset="0"/>
                <a:cs typeface="Times New Roman" panose="02020603050405020304" pitchFamily="18" charset="0"/>
              </a:rPr>
              <a:t> in education through automation.</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9997F02-A4CB-70BD-84E7-77D103895D61}"/>
              </a:ext>
            </a:extLst>
          </p:cNvPr>
          <p:cNvSpPr txBox="1"/>
          <p:nvPr/>
        </p:nvSpPr>
        <p:spPr>
          <a:xfrm>
            <a:off x="3627556" y="934310"/>
            <a:ext cx="4326223" cy="646331"/>
          </a:xfrm>
          <a:prstGeom prst="rect">
            <a:avLst/>
          </a:prstGeom>
          <a:noFill/>
        </p:spPr>
        <p:txBody>
          <a:bodyPr wrap="square">
            <a:spAutoFit/>
          </a:bodyPr>
          <a:lstStyle/>
          <a:p>
            <a:pPr algn="ctr">
              <a:buNone/>
            </a:pPr>
            <a:r>
              <a:rPr lang="en-US" sz="3600" b="1" dirty="0">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2728722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EDE3D-E228-4D5D-99AE-08FD6B9E5500}"/>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0D1D19F9-8E4D-E577-57EC-0D9D881ED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D6F37DF5-C1D5-9DA9-D21C-7AFABEF2D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ED9BDFF7-ECBD-E5BA-0B94-2729FE8701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1B332869-8905-FE7A-DCF5-A98434D38F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D0057B1C-1EEF-AB4D-7C35-7CCB0A6966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7C4C1FD2-181E-E14F-433B-495621E0A3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6A6417AE-CC83-BA98-8725-B8528BA8D5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F3E44728-BB80-387A-95E1-0FBCA3B557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8730EAA1-C43D-9EE8-8E6A-DD553ED0E4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4E820B28-3BA7-C1A1-0EE6-CBD0022F00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205D18BE-4E44-8892-4E96-AFE8B63BFD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E06B8F89-B73C-9D8B-E2FD-4736F8B295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9BEF2623-E1C8-57D0-E9EB-A39CC196A7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52FD415E-E0C1-FF3F-5174-8CABA205AE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69E0005B-816B-1515-0C70-969DEF460B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FA920402-BE1E-4CC8-0677-BC155C172A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BEE91847-CBDF-55CF-01C8-3ABEBFA0D3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9CF66969-5146-EF91-7FEC-2E65440C0D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E5AB5A1E-3107-44FE-26EF-FE836A7536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7D8D1122-8E19-4861-7125-258A02DF6F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1F5B789-B610-0C22-57FA-9773E200D7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A9836552-FB45-0DA0-F43B-C0A06C3400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765AF2E3-8561-7E73-5A59-087332A45E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DE40F1D3-84BC-8F83-BAE2-489FD8713E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2FB876A0-0BD9-43A6-D08C-E5A2C1365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B48B5091-0EEB-58C0-85A9-320CD8A047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2109BD9A-2C41-0C50-21A2-AFA0BCAD36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EA232C4E-D1CE-4F6C-D792-38E394064E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2DDDED35-4DDA-E1B5-39F4-4D21C531E4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9AE253E8-2E28-62DF-7144-6257BE7F08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2EDDF693-FB89-B88F-F00C-7E03DF5712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8DD97224-4C58-BF41-1517-5E64BB37A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048EDB17-2A6C-2AF5-0159-C23CBD84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8EFCD95E-6A4F-3F57-E507-68001A27E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10BC8393-AFA2-0423-5A90-606202BC84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37098055-3B3D-5AE6-9F37-1F07FBD968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0B204CAD-C602-C522-4E3E-4C93143DBB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67D84C64-2474-3BA4-B1B9-8F954F02A5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3AAC216D-610A-6957-50D6-568A6DEAE5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A9E61832-A2D0-1F52-9B37-CAE14CF6F9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1F05AF36-69E2-4C70-77E2-87A34D8AB2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0CB33E2A-A27C-B30D-7822-5B5D12FF57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F5DFE296-F62D-0A29-163D-E7105384F5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9B9FA1F2-7B62-2A06-F304-D8DD857E47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59686996-4E25-F799-202A-DC969B267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950628A0-B32B-9069-F229-7565D239B1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1A7C293B-C7A3-12F4-C79C-D60A6B4B9C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C93720B8-05B1-2FE5-CF3B-61F84BA666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085D5577-BCE7-BDFE-A82A-062052BE62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8D9F0E28-9073-B11F-7F6C-4418716AC3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13F0F733-7C1C-A2EF-2C7E-70A42BD313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B82E365B-F46A-AA0B-BF22-EB6869D939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650837CB-B6F1-80DD-FB2D-AC2A64734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1D238854-486E-4AA2-1252-E36375904E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838FCC81-7F00-91BC-7B46-327FA6CC21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8D0EB1DA-D5EA-D10B-B56C-8AEC15CB33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A9445273-4795-002E-D932-0F1A1906B4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D987B57E-A182-9062-FE1C-D7B6FDEBC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E0D4AC56-1C66-E45A-2522-09B138EA0C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A351FF6B-345C-EA46-4697-CB845F094A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A7500E44-6663-467F-6F28-E768482F97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51A69842-5B57-956B-0372-DAFEDBE07D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BBC1B19E-7835-940F-2BDC-2868E997C4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15F9224C-0B3E-E91F-C31F-36462125A2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70414D77-C00C-CA05-15F8-5007DFD0BE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E087D3A5-A1E6-5EF9-33B0-330BC28CB2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D7EFB8FB-C17B-8B72-91B4-3EEA94B17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117BAAFD-5007-0022-C60B-A856C44A9103}"/>
              </a:ext>
            </a:extLst>
          </p:cNvPr>
          <p:cNvSpPr txBox="1"/>
          <p:nvPr/>
        </p:nvSpPr>
        <p:spPr>
          <a:xfrm>
            <a:off x="3868509" y="714592"/>
            <a:ext cx="3939123" cy="646331"/>
          </a:xfrm>
          <a:prstGeom prst="rect">
            <a:avLst/>
          </a:prstGeom>
          <a:noFill/>
        </p:spPr>
        <p:txBody>
          <a:bodyPr wrap="square">
            <a:spAutoFit/>
          </a:bodyPr>
          <a:lstStyle/>
          <a:p>
            <a:pPr>
              <a:buNone/>
            </a:pPr>
            <a:r>
              <a:rPr lang="en-US" sz="3600" b="1" dirty="0">
                <a:latin typeface="Times New Roman" panose="02020603050405020304" pitchFamily="18" charset="0"/>
                <a:cs typeface="Times New Roman" panose="02020603050405020304" pitchFamily="18" charset="0"/>
              </a:rPr>
              <a:t>Project Objective:</a:t>
            </a:r>
          </a:p>
        </p:txBody>
      </p:sp>
      <p:sp>
        <p:nvSpPr>
          <p:cNvPr id="12" name="TextBox 11">
            <a:extLst>
              <a:ext uri="{FF2B5EF4-FFF2-40B4-BE49-F238E27FC236}">
                <a16:creationId xmlns:a16="http://schemas.microsoft.com/office/drawing/2014/main" id="{DC98B470-3B20-04B7-E388-1A6828B08E75}"/>
              </a:ext>
            </a:extLst>
          </p:cNvPr>
          <p:cNvSpPr txBox="1"/>
          <p:nvPr/>
        </p:nvSpPr>
        <p:spPr>
          <a:xfrm>
            <a:off x="1090850" y="1800358"/>
            <a:ext cx="9726485" cy="2723823"/>
          </a:xfrm>
          <a:prstGeom prst="rect">
            <a:avLst/>
          </a:prstGeom>
          <a:noFill/>
        </p:spPr>
        <p:txBody>
          <a:bodyPr wrap="square">
            <a:spAutoFit/>
          </a:bodyPr>
          <a:lstStyle/>
          <a:p>
            <a:pPr>
              <a:buNone/>
            </a:pPr>
            <a:r>
              <a:rPr lang="en-US" dirty="0">
                <a:latin typeface="Times New Roman" panose="02020603050405020304" pitchFamily="18" charset="0"/>
                <a:cs typeface="Times New Roman" panose="02020603050405020304" pitchFamily="18" charset="0"/>
              </a:rPr>
              <a:t>The objective of this project is to develop an </a:t>
            </a:r>
            <a:r>
              <a:rPr lang="en-US" b="1" dirty="0">
                <a:latin typeface="Times New Roman" panose="02020603050405020304" pitchFamily="18" charset="0"/>
                <a:cs typeface="Times New Roman" panose="02020603050405020304" pitchFamily="18" charset="0"/>
              </a:rPr>
              <a:t>AI-powered system</a:t>
            </a:r>
            <a:r>
              <a:rPr lang="en-US" dirty="0">
                <a:latin typeface="Times New Roman" panose="02020603050405020304" pitchFamily="18" charset="0"/>
                <a:cs typeface="Times New Roman" panose="02020603050405020304" pitchFamily="18" charset="0"/>
              </a:rPr>
              <a:t> that automatically </a:t>
            </a:r>
            <a:r>
              <a:rPr lang="en-US" b="1" dirty="0">
                <a:latin typeface="Times New Roman" panose="02020603050405020304" pitchFamily="18" charset="0"/>
                <a:cs typeface="Times New Roman" panose="02020603050405020304" pitchFamily="18" charset="0"/>
              </a:rPr>
              <a:t>transcribes</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translates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generates regionally accurate subtitles</a:t>
            </a:r>
            <a:r>
              <a:rPr lang="en-US" dirty="0">
                <a:latin typeface="Times New Roman" panose="02020603050405020304" pitchFamily="18" charset="0"/>
                <a:cs typeface="Times New Roman" panose="02020603050405020304" pitchFamily="18" charset="0"/>
              </a:rPr>
              <a:t> for educational video content. The system aims to:</a:t>
            </a:r>
          </a:p>
          <a:p>
            <a:pPr>
              <a:buNone/>
            </a:pP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arenR"/>
            </a:pPr>
            <a:r>
              <a:rPr lang="en-US" b="1" dirty="0">
                <a:latin typeface="Times New Roman" panose="02020603050405020304" pitchFamily="18" charset="0"/>
                <a:cs typeface="Times New Roman" panose="02020603050405020304" pitchFamily="18" charset="0"/>
              </a:rPr>
              <a:t>Bridge language barriers</a:t>
            </a:r>
            <a:r>
              <a:rPr lang="en-US" dirty="0">
                <a:latin typeface="Times New Roman" panose="02020603050405020304" pitchFamily="18" charset="0"/>
                <a:cs typeface="Times New Roman" panose="02020603050405020304" pitchFamily="18" charset="0"/>
              </a:rPr>
              <a:t> in digital education by supporting multiple Indian regional languages.</a:t>
            </a:r>
          </a:p>
          <a:p>
            <a:pPr marL="342900" indent="-342900">
              <a:lnSpc>
                <a:spcPct val="150000"/>
              </a:lnSpc>
              <a:buFont typeface="+mj-lt"/>
              <a:buAutoNum type="arabicParenR"/>
            </a:pPr>
            <a:r>
              <a:rPr lang="en-US" b="1" dirty="0">
                <a:latin typeface="Times New Roman" panose="02020603050405020304" pitchFamily="18" charset="0"/>
                <a:cs typeface="Times New Roman" panose="02020603050405020304" pitchFamily="18" charset="0"/>
              </a:rPr>
              <a:t>Provide a</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fully automated pipeline </a:t>
            </a:r>
            <a:r>
              <a:rPr lang="en-US" dirty="0">
                <a:latin typeface="Times New Roman" panose="02020603050405020304" pitchFamily="18" charset="0"/>
                <a:cs typeface="Times New Roman" panose="02020603050405020304" pitchFamily="18" charset="0"/>
              </a:rPr>
              <a:t>from audio transcription to subtitle embedding to simplify the localization process for educational institutions, content creators, and EdTech platforms.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7550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63DC8-8F20-A57C-EC64-1183F9C012E1}"/>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E969684C-8E8E-ECA4-9F1A-B213138748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1C475867-DC2C-7CBB-72DB-878ABEF8D3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EFA139E3-77DA-6CC9-F826-40EA748008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7D3ED123-4A0E-BABC-87EC-298AE8164A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3A367FD5-B38B-F2F4-4696-EEE4B36278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6B90AAA7-B3B5-F83F-F72D-F8A94997C1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4B6FB9BD-FCE3-C788-FDB9-7217C20EC0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A92951BE-05F5-9652-7C99-4B4AE52D3F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F719386D-1068-BB27-7CE8-8BA1D85056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FE6714EB-C233-2DB3-AD2B-9269F64C0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197B4DC5-C43B-75A3-FF40-B5404A0627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5612B2BF-A3D2-D14A-31AF-A795E4BF6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754AA50B-95B1-B4E4-B6F3-B23A97604D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952B11C-3BC7-61AF-97E9-6620F891FC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66A72273-36E1-188A-E275-2DCBD493F3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8779117D-142B-5591-8E82-D1B5127A7E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23825DA9-E9F8-79A4-5AC3-6506AE1DBC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09631C46-A876-D6CA-CD22-E934FFBB8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C5BA9477-6FAB-F2C2-BA67-E6CE157553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9D3E5DB5-72F2-00E7-C46C-705BFAAEC2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94D98AB-54F2-C75E-7F2E-7FBE5132AE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2EF045AC-1163-AF67-BBCC-0D7466D6FA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1B113530-DD2D-F273-B4DB-AE1DB8C443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AC6ACAC3-C966-7772-05DC-8692F802E2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DAA93911-9064-3CDB-BA2D-2F59A400C1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641B4EC3-437B-559B-9519-73DD70D8FA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F450298A-65CE-77E2-0D09-F4891219C3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AC4B52D5-FBCA-2D01-B87E-F2B9ECF37D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398A10AD-ABEF-639A-D910-3A9DFB77D7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105034D-97F4-9B9C-38B3-ED196B6921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DE1D0FE5-9EDE-D1C4-79F1-8A1978C8E7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F33E670A-F4A5-BB1C-7B66-FFA829A37F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58736398-D9C5-5BA2-BA32-04DB84F64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D46ED690-CFA2-287C-341B-BC0A045B6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B6BD4537-EB36-6042-43FF-1A81FF4263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78E0A74A-6A7E-7AB1-D118-55EED0CDE9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37347FB6-6ABC-7A19-0560-9ED2956DDC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8AE9B6C9-368B-17CD-03A6-0A3DE9DBC9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1D833368-5C2F-8986-C1F6-DDFE62F9C2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EB3066AF-069D-A532-1EA3-39ADE95104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6EFD91B2-9E01-4D51-7822-3191795676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71044CE1-D0DC-BB0F-85DB-4A0F20EA96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8179E40E-2954-F2BE-A6CD-930570E7B8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02F094FE-BC2C-D9EE-105B-14A3F8EC19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CC6A0AAD-6C28-109B-0EF1-1A4D3A6D27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6A325ADE-42BF-2141-548F-3FFED24315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DDECCA6F-DFEF-C980-B7FD-9093585898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DEAAA0F3-E45A-4747-06D1-153144F2E7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2695A4FA-B82F-EEA3-7F51-8F4CCDE884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7E83EE83-8557-EA43-355E-EF0F2153AE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27C83FDF-E242-F433-7982-4FF265B021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94E01F1D-BB15-A46A-41B7-C10949350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884CEFE3-72EC-C507-1369-AF9D8897D6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FBF455C2-9F4F-4065-8DE0-53F69DA113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DD58452F-A7D4-F83B-A574-F2CB56C5E8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83F30D7C-4AA5-330C-2B05-64F0DA387F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D65BEBA5-6D38-611A-138D-79C91728FD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689E09D7-211B-5E7F-2813-CF31AB13C4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6AC3653C-E731-E3BB-E62F-2BEF556C51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3A2AE2F2-A73E-75EB-2B23-60C105297F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6B9C1A7E-E8F5-E03B-9DBD-BA071E27D9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A1298395-95B5-3E55-08BB-03A05AB1D5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8B7D8998-148C-6324-CE0C-B63640270F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2495F77E-86A3-60FB-CBD3-C2FC828544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AE73DCFF-3ABA-4456-3AF8-F9F78E668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B5EF4148-51EC-1967-EDA7-580A017908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177777AE-49A3-4678-1381-FE695DB3A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 name="TextBox 3">
            <a:extLst>
              <a:ext uri="{FF2B5EF4-FFF2-40B4-BE49-F238E27FC236}">
                <a16:creationId xmlns:a16="http://schemas.microsoft.com/office/drawing/2014/main" id="{679F5833-C69D-8619-3AE7-665E6E938D2F}"/>
              </a:ext>
            </a:extLst>
          </p:cNvPr>
          <p:cNvSpPr txBox="1"/>
          <p:nvPr/>
        </p:nvSpPr>
        <p:spPr>
          <a:xfrm>
            <a:off x="3820085" y="256723"/>
            <a:ext cx="4498741" cy="646331"/>
          </a:xfrm>
          <a:prstGeom prst="rect">
            <a:avLst/>
          </a:prstGeom>
          <a:noFill/>
        </p:spPr>
        <p:txBody>
          <a:bodyPr wrap="square">
            <a:spAutoFit/>
          </a:bodyPr>
          <a:lstStyle/>
          <a:p>
            <a:pPr>
              <a:buNone/>
            </a:pPr>
            <a:r>
              <a:rPr lang="en-US" sz="3600" b="1" dirty="0">
                <a:latin typeface="Times New Roman" panose="02020603050405020304" pitchFamily="18" charset="0"/>
                <a:cs typeface="Times New Roman" panose="02020603050405020304" pitchFamily="18" charset="0"/>
              </a:rPr>
              <a:t>Modules Description </a:t>
            </a:r>
          </a:p>
        </p:txBody>
      </p:sp>
      <p:sp>
        <p:nvSpPr>
          <p:cNvPr id="48" name="TextBox 47">
            <a:extLst>
              <a:ext uri="{FF2B5EF4-FFF2-40B4-BE49-F238E27FC236}">
                <a16:creationId xmlns:a16="http://schemas.microsoft.com/office/drawing/2014/main" id="{1407E5FC-AE69-2566-1B4C-779C652AF4BA}"/>
              </a:ext>
            </a:extLst>
          </p:cNvPr>
          <p:cNvSpPr txBox="1"/>
          <p:nvPr/>
        </p:nvSpPr>
        <p:spPr>
          <a:xfrm>
            <a:off x="664370" y="875332"/>
            <a:ext cx="9023411" cy="2862322"/>
          </a:xfrm>
          <a:prstGeom prst="rect">
            <a:avLst/>
          </a:prstGeom>
          <a:noFill/>
        </p:spPr>
        <p:txBody>
          <a:bodyPr wrap="square">
            <a:spAutoFit/>
          </a:bodyPr>
          <a:lstStyle/>
          <a:p>
            <a:pPr marL="457200" indent="-457200">
              <a:buAutoNum type="arabicPeriod"/>
            </a:pPr>
            <a:r>
              <a:rPr lang="en-IN" sz="2000" b="1" dirty="0">
                <a:latin typeface="Times New Roman" panose="02020603050405020304" pitchFamily="18" charset="0"/>
                <a:cs typeface="Times New Roman" panose="02020603050405020304" pitchFamily="18" charset="0"/>
              </a:rPr>
              <a:t>Video Input Module</a:t>
            </a:r>
            <a:endParaRPr lang="en-IN" sz="2000" dirty="0">
              <a:latin typeface="Times New Roman" panose="02020603050405020304" pitchFamily="18" charset="0"/>
              <a:cs typeface="Times New Roman" panose="02020603050405020304" pitchFamily="18" charset="0"/>
            </a:endParaRPr>
          </a:p>
          <a:p>
            <a:pPr>
              <a:buNone/>
            </a:pPr>
            <a:r>
              <a:rPr lang="en-IN" sz="2000" b="1" dirty="0">
                <a:latin typeface="Times New Roman" panose="02020603050405020304" pitchFamily="18" charset="0"/>
                <a:cs typeface="Times New Roman" panose="02020603050405020304" pitchFamily="18" charset="0"/>
              </a:rPr>
              <a:t>Functionality</a:t>
            </a:r>
            <a:r>
              <a:rPr lang="en-IN" sz="2000" dirty="0">
                <a:latin typeface="Times New Roman" panose="02020603050405020304" pitchFamily="18" charset="0"/>
                <a:cs typeface="Times New Roman" panose="02020603050405020304" pitchFamily="18" charset="0"/>
              </a:rPr>
              <a:t>:</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Accepts educational videos through YouTube URLs or direct file uploads.</a:t>
            </a:r>
          </a:p>
          <a:p>
            <a:pPr>
              <a:buNone/>
            </a:pPr>
            <a:r>
              <a:rPr lang="en-IN" sz="2000" b="1" dirty="0">
                <a:latin typeface="Times New Roman" panose="02020603050405020304" pitchFamily="18" charset="0"/>
                <a:cs typeface="Times New Roman" panose="02020603050405020304" pitchFamily="18" charset="0"/>
              </a:rPr>
              <a:t>Technologies Used</a:t>
            </a:r>
            <a:r>
              <a:rPr lang="en-IN" sz="2000" dirty="0">
                <a:latin typeface="Times New Roman" panose="02020603050405020304" pitchFamily="18" charset="0"/>
                <a:cs typeface="Times New Roman" panose="02020603050405020304" pitchFamily="18" charset="0"/>
              </a:rPr>
              <a:t>:</a:t>
            </a:r>
          </a:p>
          <a:p>
            <a:pPr marL="400050" indent="-400050">
              <a:buFont typeface="+mj-lt"/>
              <a:buAutoNum type="romanUcPeriod"/>
            </a:pPr>
            <a:r>
              <a:rPr lang="en-IN" sz="2000" dirty="0" err="1">
                <a:latin typeface="Times New Roman" panose="02020603050405020304" pitchFamily="18" charset="0"/>
                <a:cs typeface="Times New Roman" panose="02020603050405020304" pitchFamily="18" charset="0"/>
              </a:rPr>
              <a:t>yt_dlp</a:t>
            </a:r>
            <a:r>
              <a:rPr lang="en-IN" sz="2000" dirty="0">
                <a:latin typeface="Times New Roman" panose="02020603050405020304" pitchFamily="18" charset="0"/>
                <a:cs typeface="Times New Roman" panose="02020603050405020304" pitchFamily="18" charset="0"/>
              </a:rPr>
              <a:t> – Downloads videos in high/best quality.</a:t>
            </a:r>
          </a:p>
          <a:p>
            <a:pPr marL="400050" indent="-400050">
              <a:buFont typeface="+mj-lt"/>
              <a:buAutoNum type="romanUcPeriod"/>
            </a:pPr>
            <a:r>
              <a:rPr lang="en-IN" sz="2000" dirty="0">
                <a:latin typeface="Times New Roman" panose="02020603050405020304" pitchFamily="18" charset="0"/>
                <a:cs typeface="Times New Roman" panose="02020603050405020304" pitchFamily="18" charset="0"/>
              </a:rPr>
              <a:t>Flask (HTML Form) – Takes input via web UI.</a:t>
            </a:r>
          </a:p>
          <a:p>
            <a:r>
              <a:rPr lang="en-IN" sz="2000" b="1" dirty="0">
                <a:latin typeface="Times New Roman" panose="02020603050405020304" pitchFamily="18" charset="0"/>
                <a:cs typeface="Times New Roman" panose="02020603050405020304" pitchFamily="18" charset="0"/>
              </a:rPr>
              <a:t>Responsibilities</a:t>
            </a:r>
            <a:r>
              <a:rPr lang="en-IN" sz="2000" dirty="0">
                <a:latin typeface="Times New Roman" panose="02020603050405020304" pitchFamily="18" charset="0"/>
                <a:cs typeface="Times New Roman" panose="02020603050405020304" pitchFamily="18" charset="0"/>
              </a:rPr>
              <a:t>:</a:t>
            </a:r>
          </a:p>
          <a:p>
            <a:pPr marL="400050" indent="-400050">
              <a:buFont typeface="+mj-lt"/>
              <a:buAutoNum type="romanUcPeriod"/>
            </a:pPr>
            <a:r>
              <a:rPr lang="en-IN" sz="2000" dirty="0">
                <a:latin typeface="Times New Roman" panose="02020603050405020304" pitchFamily="18" charset="0"/>
                <a:cs typeface="Times New Roman" panose="02020603050405020304" pitchFamily="18" charset="0"/>
              </a:rPr>
              <a:t>Validates YouTube URL or uploaded file format (.mp4, .</a:t>
            </a:r>
            <a:r>
              <a:rPr lang="en-IN" sz="2000" dirty="0" err="1">
                <a:latin typeface="Times New Roman" panose="02020603050405020304" pitchFamily="18" charset="0"/>
                <a:cs typeface="Times New Roman" panose="02020603050405020304" pitchFamily="18" charset="0"/>
              </a:rPr>
              <a:t>avi</a:t>
            </a:r>
            <a:r>
              <a:rPr lang="en-IN" sz="2000" dirty="0">
                <a:latin typeface="Times New Roman" panose="02020603050405020304" pitchFamily="18" charset="0"/>
                <a:cs typeface="Times New Roman" panose="02020603050405020304" pitchFamily="18" charset="0"/>
              </a:rPr>
              <a:t>, .mov, .</a:t>
            </a:r>
            <a:r>
              <a:rPr lang="en-IN" sz="2000" dirty="0" err="1">
                <a:latin typeface="Times New Roman" panose="02020603050405020304" pitchFamily="18" charset="0"/>
                <a:cs typeface="Times New Roman" panose="02020603050405020304" pitchFamily="18" charset="0"/>
              </a:rPr>
              <a:t>mkv</a:t>
            </a:r>
            <a:r>
              <a:rPr lang="en-IN" sz="2000" dirty="0">
                <a:latin typeface="Times New Roman" panose="02020603050405020304" pitchFamily="18" charset="0"/>
                <a:cs typeface="Times New Roman" panose="02020603050405020304" pitchFamily="18" charset="0"/>
              </a:rPr>
              <a:t>).</a:t>
            </a:r>
          </a:p>
          <a:p>
            <a:pPr marL="400050" indent="-400050">
              <a:buFont typeface="+mj-lt"/>
              <a:buAutoNum type="romanUcPeriod"/>
            </a:pPr>
            <a:r>
              <a:rPr lang="en-IN" sz="2000" dirty="0">
                <a:latin typeface="Times New Roman" panose="02020603050405020304" pitchFamily="18" charset="0"/>
                <a:cs typeface="Times New Roman" panose="02020603050405020304" pitchFamily="18" charset="0"/>
              </a:rPr>
              <a:t>Saves videos into a temporary 'uploads' directory for processing.</a:t>
            </a:r>
          </a:p>
        </p:txBody>
      </p:sp>
      <p:sp>
        <p:nvSpPr>
          <p:cNvPr id="51" name="TextBox 50">
            <a:extLst>
              <a:ext uri="{FF2B5EF4-FFF2-40B4-BE49-F238E27FC236}">
                <a16:creationId xmlns:a16="http://schemas.microsoft.com/office/drawing/2014/main" id="{F2148EAF-2436-0106-B18F-F6FBEFC70271}"/>
              </a:ext>
            </a:extLst>
          </p:cNvPr>
          <p:cNvSpPr txBox="1"/>
          <p:nvPr/>
        </p:nvSpPr>
        <p:spPr>
          <a:xfrm>
            <a:off x="700838" y="3995516"/>
            <a:ext cx="9260572" cy="2554545"/>
          </a:xfrm>
          <a:prstGeom prst="rect">
            <a:avLst/>
          </a:prstGeom>
          <a:noFill/>
        </p:spPr>
        <p:txBody>
          <a:bodyPr wrap="square">
            <a:spAutoFit/>
          </a:bodyPr>
          <a:lstStyle/>
          <a:p>
            <a:pPr>
              <a:buNone/>
            </a:pPr>
            <a:r>
              <a:rPr lang="en-IN" sz="2000" b="1" dirty="0">
                <a:latin typeface="Times New Roman" panose="02020603050405020304" pitchFamily="18" charset="0"/>
                <a:cs typeface="Times New Roman" panose="02020603050405020304" pitchFamily="18" charset="0"/>
              </a:rPr>
              <a:t>2.  Audio Extraction Module</a:t>
            </a:r>
          </a:p>
          <a:p>
            <a:pPr>
              <a:buNone/>
            </a:pPr>
            <a:r>
              <a:rPr lang="en-IN" sz="2000" b="1" dirty="0">
                <a:latin typeface="Times New Roman" panose="02020603050405020304" pitchFamily="18" charset="0"/>
                <a:cs typeface="Times New Roman" panose="02020603050405020304" pitchFamily="18" charset="0"/>
              </a:rPr>
              <a:t>Functionality</a:t>
            </a:r>
            <a:r>
              <a:rPr lang="en-IN" sz="2000" dirty="0">
                <a:latin typeface="Times New Roman" panose="02020603050405020304" pitchFamily="18" charset="0"/>
                <a:cs typeface="Times New Roman" panose="02020603050405020304" pitchFamily="18" charset="0"/>
              </a:rPr>
              <a:t>:</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Extracts audio from the uploaded or downloaded video.</a:t>
            </a:r>
          </a:p>
          <a:p>
            <a:pPr>
              <a:buNone/>
            </a:pPr>
            <a:r>
              <a:rPr lang="en-IN" sz="2000" b="1" dirty="0">
                <a:latin typeface="Times New Roman" panose="02020603050405020304" pitchFamily="18" charset="0"/>
                <a:cs typeface="Times New Roman" panose="02020603050405020304" pitchFamily="18" charset="0"/>
              </a:rPr>
              <a:t>Technologies Used</a:t>
            </a:r>
            <a:r>
              <a:rPr lang="en-IN" sz="2000" dirty="0">
                <a:latin typeface="Times New Roman" panose="02020603050405020304" pitchFamily="18" charset="0"/>
                <a:cs typeface="Times New Roman" panose="02020603050405020304" pitchFamily="18" charset="0"/>
              </a:rPr>
              <a:t>:</a:t>
            </a:r>
          </a:p>
          <a:p>
            <a:pPr marL="514350" indent="-514350">
              <a:buFont typeface="+mj-lt"/>
              <a:buAutoNum type="romanUcPeriod"/>
            </a:pPr>
            <a:r>
              <a:rPr lang="en-IN" sz="2000" dirty="0" err="1">
                <a:latin typeface="Times New Roman" panose="02020603050405020304" pitchFamily="18" charset="0"/>
                <a:cs typeface="Times New Roman" panose="02020603050405020304" pitchFamily="18" charset="0"/>
              </a:rPr>
              <a:t>FFmpeg</a:t>
            </a:r>
            <a:r>
              <a:rPr lang="en-IN" sz="2000" dirty="0">
                <a:latin typeface="Times New Roman" panose="02020603050405020304" pitchFamily="18" charset="0"/>
                <a:cs typeface="Times New Roman" panose="02020603050405020304" pitchFamily="18" charset="0"/>
              </a:rPr>
              <a:t> via Python subprocess</a:t>
            </a:r>
          </a:p>
          <a:p>
            <a:pPr>
              <a:buNone/>
            </a:pPr>
            <a:r>
              <a:rPr lang="en-IN" sz="2000" b="1" dirty="0">
                <a:latin typeface="Times New Roman" panose="02020603050405020304" pitchFamily="18" charset="0"/>
                <a:cs typeface="Times New Roman" panose="02020603050405020304" pitchFamily="18" charset="0"/>
              </a:rPr>
              <a:t>Responsibilities</a:t>
            </a:r>
            <a:r>
              <a:rPr lang="en-IN" sz="2000" dirty="0">
                <a:latin typeface="Times New Roman" panose="02020603050405020304" pitchFamily="18" charset="0"/>
                <a:cs typeface="Times New Roman" panose="02020603050405020304" pitchFamily="18" charset="0"/>
              </a:rPr>
              <a:t>:</a:t>
            </a:r>
          </a:p>
          <a:p>
            <a:pPr marL="514350" indent="-514350">
              <a:buFont typeface="+mj-lt"/>
              <a:buAutoNum type="romanUcPeriod"/>
            </a:pPr>
            <a:r>
              <a:rPr lang="en-IN" sz="2000" dirty="0">
                <a:latin typeface="Times New Roman" panose="02020603050405020304" pitchFamily="18" charset="0"/>
                <a:cs typeface="Times New Roman" panose="02020603050405020304" pitchFamily="18" charset="0"/>
              </a:rPr>
              <a:t>Generate high-quality audio files (e.g., MP3) for transcription</a:t>
            </a:r>
          </a:p>
          <a:p>
            <a:pPr marL="514350" indent="-514350">
              <a:buFont typeface="+mj-lt"/>
              <a:buAutoNum type="romanUcPeriod"/>
            </a:pPr>
            <a:r>
              <a:rPr lang="en-IN" sz="2000" dirty="0">
                <a:latin typeface="Times New Roman" panose="02020603050405020304" pitchFamily="18" charset="0"/>
                <a:cs typeface="Times New Roman" panose="02020603050405020304" pitchFamily="18" charset="0"/>
              </a:rPr>
              <a:t>Maintain audio synchronization and proper channel mapping</a:t>
            </a:r>
          </a:p>
        </p:txBody>
      </p:sp>
    </p:spTree>
    <p:extLst>
      <p:ext uri="{BB962C8B-B14F-4D97-AF65-F5344CB8AC3E}">
        <p14:creationId xmlns:p14="http://schemas.microsoft.com/office/powerpoint/2010/main" val="3140439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D92906-16BF-F77C-2499-7B32A77CFC61}"/>
              </a:ext>
            </a:extLst>
          </p:cNvPr>
          <p:cNvSpPr txBox="1"/>
          <p:nvPr/>
        </p:nvSpPr>
        <p:spPr>
          <a:xfrm>
            <a:off x="1623060" y="491699"/>
            <a:ext cx="8336280"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MAHATMA GANDHI INSTITUTE OF TECHNOLOGY (A) DEPARTMENT OF INFORMATION TECHNOLOGY</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236CAE3-4695-8D53-6C6B-544F8DA5B13D}"/>
              </a:ext>
            </a:extLst>
          </p:cNvPr>
          <p:cNvSpPr txBox="1"/>
          <p:nvPr/>
        </p:nvSpPr>
        <p:spPr>
          <a:xfrm>
            <a:off x="2335959" y="1710489"/>
            <a:ext cx="7362764" cy="954107"/>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An Industry Oriented Mini Project (IT)</a:t>
            </a:r>
          </a:p>
          <a:p>
            <a:r>
              <a:rPr lang="en-US" sz="2400" b="1" dirty="0">
                <a:latin typeface="Times New Roman" panose="02020603050405020304" pitchFamily="18" charset="0"/>
                <a:cs typeface="Times New Roman" panose="02020603050405020304" pitchFamily="18" charset="0"/>
              </a:rPr>
              <a:t>		               on</a:t>
            </a:r>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2663B80-D111-0ED8-BFA8-889B83A88481}"/>
              </a:ext>
            </a:extLst>
          </p:cNvPr>
          <p:cNvSpPr txBox="1"/>
          <p:nvPr/>
        </p:nvSpPr>
        <p:spPr>
          <a:xfrm>
            <a:off x="1691886" y="2722187"/>
            <a:ext cx="8336280" cy="1200329"/>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AI System for Translating Educational Content with Accurate Regional Subtitles</a:t>
            </a:r>
            <a:endParaRPr lang="en-IN" sz="2400" b="1" dirty="0">
              <a:latin typeface="Times New Roman" panose="02020603050405020304" pitchFamily="18" charset="0"/>
              <a:cs typeface="Times New Roman" panose="02020603050405020304" pitchFamily="18" charset="0"/>
            </a:endParaRPr>
          </a:p>
          <a:p>
            <a:r>
              <a:rPr lang="en-IN" sz="2400" b="1" dirty="0">
                <a:latin typeface="Times New Roman" panose="02020603050405020304" pitchFamily="18" charset="0"/>
                <a:cs typeface="Times New Roman" panose="02020603050405020304" pitchFamily="18" charset="0"/>
              </a:rPr>
              <a:t>			           by</a:t>
            </a:r>
            <a:endParaRPr lang="en-US"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F53361B-4105-6B7C-20C5-D810F60EFCD3}"/>
              </a:ext>
            </a:extLst>
          </p:cNvPr>
          <p:cNvSpPr txBox="1"/>
          <p:nvPr/>
        </p:nvSpPr>
        <p:spPr>
          <a:xfrm>
            <a:off x="106680" y="5514482"/>
            <a:ext cx="8336280" cy="461665"/>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Internal Supervisor</a:t>
            </a:r>
            <a:endParaRPr lang="en-IN" sz="2400" b="1" i="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9A3C740-BEF9-81EE-5BFE-D0A7FED581EA}"/>
              </a:ext>
            </a:extLst>
          </p:cNvPr>
          <p:cNvSpPr txBox="1"/>
          <p:nvPr/>
        </p:nvSpPr>
        <p:spPr>
          <a:xfrm>
            <a:off x="9182100" y="5535304"/>
            <a:ext cx="2743200" cy="461665"/>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IOMP Supervisor</a:t>
            </a:r>
            <a:endParaRPr lang="en-IN" sz="2400" b="1" i="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C3A94BB-757A-5539-D261-241C29C414F4}"/>
              </a:ext>
            </a:extLst>
          </p:cNvPr>
          <p:cNvSpPr txBox="1"/>
          <p:nvPr/>
        </p:nvSpPr>
        <p:spPr>
          <a:xfrm>
            <a:off x="-99797" y="5962810"/>
            <a:ext cx="2734843"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Dr .</a:t>
            </a:r>
            <a:r>
              <a:rPr lang="en-US" sz="2000" dirty="0" err="1">
                <a:latin typeface="Times New Roman" panose="02020603050405020304" pitchFamily="18" charset="0"/>
                <a:cs typeface="Times New Roman" panose="02020603050405020304" pitchFamily="18" charset="0"/>
              </a:rPr>
              <a:t>U.Chaitanya</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Assistant Professor</a:t>
            </a:r>
            <a:endParaRPr lang="en-IN"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D3AB027-51A2-AB07-D234-A078BA385397}"/>
              </a:ext>
            </a:extLst>
          </p:cNvPr>
          <p:cNvSpPr txBox="1"/>
          <p:nvPr/>
        </p:nvSpPr>
        <p:spPr>
          <a:xfrm>
            <a:off x="8908764" y="6004005"/>
            <a:ext cx="4008120" cy="1015663"/>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Dr. D. VIJAYA LAKSHMI</a:t>
            </a:r>
          </a:p>
          <a:p>
            <a:r>
              <a:rPr lang="en-IN" sz="2000" dirty="0">
                <a:latin typeface="Times New Roman" panose="02020603050405020304" pitchFamily="18" charset="0"/>
                <a:cs typeface="Times New Roman" panose="02020603050405020304" pitchFamily="18" charset="0"/>
              </a:rPr>
              <a:t>	HOD,IT</a:t>
            </a:r>
          </a:p>
          <a:p>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0C6DA9D-48D8-DAF0-D8E0-1F0C0C467729}"/>
              </a:ext>
            </a:extLst>
          </p:cNvPr>
          <p:cNvSpPr txBox="1"/>
          <p:nvPr/>
        </p:nvSpPr>
        <p:spPr>
          <a:xfrm>
            <a:off x="3358083" y="3791477"/>
            <a:ext cx="4472940" cy="1687963"/>
          </a:xfrm>
          <a:prstGeom prst="rect">
            <a:avLst/>
          </a:prstGeom>
          <a:noFill/>
        </p:spPr>
        <p:txBody>
          <a:bodyPr wrap="square" rtlCol="0">
            <a:spAutoFit/>
          </a:bodyPr>
          <a:lstStyle/>
          <a:p>
            <a:pPr algn="ctr">
              <a:lnSpc>
                <a:spcPct val="150000"/>
              </a:lnSpc>
            </a:pPr>
            <a:r>
              <a:rPr lang="en-US" sz="2400" b="1" dirty="0">
                <a:latin typeface="Times New Roman" panose="02020603050405020304" pitchFamily="18" charset="0"/>
                <a:cs typeface="Times New Roman" panose="02020603050405020304" pitchFamily="18" charset="0"/>
              </a:rPr>
              <a:t>Abdul Muqtadir -22261A1201</a:t>
            </a:r>
          </a:p>
          <a:p>
            <a:pPr algn="ctr">
              <a:lnSpc>
                <a:spcPct val="150000"/>
              </a:lnSpc>
            </a:pPr>
            <a:r>
              <a:rPr lang="en-US" sz="2400" b="1" dirty="0">
                <a:latin typeface="Times New Roman" panose="02020603050405020304" pitchFamily="18" charset="0"/>
                <a:cs typeface="Times New Roman" panose="02020603050405020304" pitchFamily="18" charset="0"/>
              </a:rPr>
              <a:t>Roshan Naveed -22261A1252</a:t>
            </a:r>
          </a:p>
          <a:p>
            <a:pPr algn="ctr">
              <a:lnSpc>
                <a:spcPct val="150000"/>
              </a:lnSpc>
            </a:pPr>
            <a:r>
              <a:rPr lang="en-IN" sz="2400" b="1" dirty="0">
                <a:latin typeface="Times New Roman" panose="02020603050405020304" pitchFamily="18" charset="0"/>
                <a:cs typeface="Times New Roman" panose="02020603050405020304" pitchFamily="18" charset="0"/>
              </a:rPr>
              <a:t>Batch ID : IT-25-21</a:t>
            </a:r>
          </a:p>
        </p:txBody>
      </p:sp>
      <p:pic>
        <p:nvPicPr>
          <p:cNvPr id="13" name="Picture 12">
            <a:extLst>
              <a:ext uri="{FF2B5EF4-FFF2-40B4-BE49-F238E27FC236}">
                <a16:creationId xmlns:a16="http://schemas.microsoft.com/office/drawing/2014/main" id="{35A5216E-38ED-121B-9979-13050519D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378" y="0"/>
            <a:ext cx="3073809" cy="1536905"/>
          </a:xfrm>
          <a:prstGeom prst="rect">
            <a:avLst/>
          </a:prstGeom>
        </p:spPr>
      </p:pic>
    </p:spTree>
    <p:extLst>
      <p:ext uri="{BB962C8B-B14F-4D97-AF65-F5344CB8AC3E}">
        <p14:creationId xmlns:p14="http://schemas.microsoft.com/office/powerpoint/2010/main" val="830637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C7975-AE65-C4CF-8B61-64596E20C0B2}"/>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3B8ED24D-AE8F-847E-2176-C5C85C634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5C174707-53BC-0653-3CCC-D75770984E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6A71EC81-E1C0-E186-65C2-C22AFE7B1C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873AA2F4-6A23-D081-866A-2A77A93AD7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65F9E238-7C3C-20E6-B64E-EF41A70F2B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7025A19A-58E3-6A8F-2A1A-C97E1EC106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911326C1-69C3-30F2-01CB-7F7404DA5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EB6DF069-46D3-E935-14D4-DFAF0E1DE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4CC88292-8106-92BE-A7C2-38FAC4471B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CFC09840-625A-1B0F-FCAF-1FB7F2E422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E8D9C06E-4D29-BCF8-2D02-E0BF9A2C1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F4E6F3CB-1826-D193-9E5A-8B17F3573A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3C1C8031-CBEF-4003-1985-4577D1DAA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3424485-102E-D89E-3F9B-3B84398A2C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FB419131-E962-15B6-F384-AB4CBC63D2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92B5FA2B-D38A-D7D2-1633-BBBB9EBFFD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197140EE-F400-566A-6C5E-2DCD7AA4CB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05FF18AA-6379-DC97-6A8F-03A9C0F9DF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EE34ED3E-59AC-FEBD-6970-028DD294D9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0AC53CD3-D390-255B-AEAC-E851898167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2F3C3B89-4C10-385C-EE60-9A78DE1359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D67E72F5-9008-0862-E2D6-D51E45FA21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699717E7-CE47-A098-AE05-7592FA5E47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B597B964-DE3E-3AF4-F9D8-953A9C6946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517A98F4-1B21-5546-7481-47C64AA975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43ADED7C-DC7B-7B26-C110-FD72D393E2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AABEADB5-59D4-6F8C-AE2C-DF6BFC3C69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E1486854-9CB7-69CF-3E96-A703D7E572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0653EEB6-656F-8BD1-79E8-D06FA13050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5D0FB82D-89D4-009E-B2FB-A37DC925BF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50BBFE74-1A41-4AF7-1F7B-FAB5E39F0C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FB42AEA1-400D-2090-DB90-67C2A86744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2B1A7EEF-5CA5-EC9A-3154-221026256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7B594C98-8F2A-3BB7-B2C2-3B3DF081D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B0C13490-3350-01A9-6690-C3950A54DD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16975809-0994-B501-BEF0-D78593A81B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676F19FF-F785-BDF8-DE62-F00594732C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84E9AB7E-A1A4-8A7B-6161-0E5D7540D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B4BE5220-49D7-63B3-0A27-A81E9174DA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FB767096-5EE2-F9BF-D47C-5C72F5196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845B684D-A000-07F6-DD12-4174F5E70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F1EAA23C-E9AA-CB96-4F59-D9431F1A08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1AB2ACBD-1897-2EE6-B657-9C22A865DE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1CAB5E7-9A5B-5240-B913-7ECBF3C731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A0E9CF18-BBA2-8B03-A0D8-B3A33D8489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4215A6FE-2617-20B6-73C8-DB16123854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DCDA0571-D352-6735-817B-201BE344E8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3A69F867-D707-A5EA-AC44-FC9B80B5F4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52ECA7C8-EAB5-0BD5-39F9-7AC6A6061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47780D3F-595F-0112-7951-0CF02C7B8D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DF37FD20-BFFC-3599-9F6B-A9FF435C9A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8D6991D9-78F1-D66E-32BB-BD8979EFBB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74F61A5D-BF2C-B55C-C949-434279E542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C22B10CD-5F0B-AD00-A63A-808B07DA5F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FF3FF6C1-2934-E388-96EF-2BA8F97E46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8DFD3597-C60F-84DB-7F95-F47D1AF6C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3671AF3B-FB36-5D66-3AD3-3EFF5AE6F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367BAF4B-76D9-62B0-5CE7-797F7331BB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62F12346-B676-300A-5AF5-D165E1FEC3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BAD4F112-738B-C339-86AC-64BCDAFE3C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6679816A-F7D3-EA97-5FD2-3F5BA97BAA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2D6A6B7E-B0C7-11D3-0B89-0E92EF8F80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A86F06FE-7490-BA2B-0040-149977F90C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C863D4D8-2942-13BC-6FA5-FADBC7D371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B100B1C0-8547-3C8B-A263-262630EA1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5A28D5D2-60CA-4321-B3AE-245DA4B7A5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D3801E37-6CDB-E073-617A-C9E80912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3440727A-2034-D860-EDC6-662A14219159}"/>
              </a:ext>
            </a:extLst>
          </p:cNvPr>
          <p:cNvSpPr txBox="1"/>
          <p:nvPr/>
        </p:nvSpPr>
        <p:spPr>
          <a:xfrm>
            <a:off x="1070483" y="435560"/>
            <a:ext cx="8763457" cy="2554545"/>
          </a:xfrm>
          <a:prstGeom prst="rect">
            <a:avLst/>
          </a:prstGeom>
          <a:noFill/>
        </p:spPr>
        <p:txBody>
          <a:bodyPr wrap="square">
            <a:spAutoFit/>
          </a:bodyPr>
          <a:lstStyle/>
          <a:p>
            <a:pPr>
              <a:buNone/>
            </a:pPr>
            <a:r>
              <a:rPr lang="en-US" sz="2000" b="1" dirty="0">
                <a:latin typeface="Times New Roman" panose="02020603050405020304" pitchFamily="18" charset="0"/>
                <a:cs typeface="Times New Roman" panose="02020603050405020304" pitchFamily="18" charset="0"/>
              </a:rPr>
              <a:t>3. Transcription Module</a:t>
            </a:r>
          </a:p>
          <a:p>
            <a:pPr>
              <a:buNone/>
            </a:pPr>
            <a:r>
              <a:rPr lang="en-US" sz="2000" b="1" dirty="0">
                <a:latin typeface="Times New Roman" panose="02020603050405020304" pitchFamily="18" charset="0"/>
                <a:cs typeface="Times New Roman" panose="02020603050405020304" pitchFamily="18" charset="0"/>
              </a:rPr>
              <a:t>Functionality</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Converts the extracted audio into a transcript with speaker labels.</a:t>
            </a:r>
          </a:p>
          <a:p>
            <a:pPr>
              <a:buNone/>
            </a:pPr>
            <a:r>
              <a:rPr lang="en-US" sz="2000" b="1" dirty="0">
                <a:latin typeface="Times New Roman" panose="02020603050405020304" pitchFamily="18" charset="0"/>
                <a:cs typeface="Times New Roman" panose="02020603050405020304" pitchFamily="18" charset="0"/>
              </a:rPr>
              <a:t>Technologies Used</a:t>
            </a:r>
            <a:r>
              <a:rPr lang="en-US" sz="2000" dirty="0">
                <a:latin typeface="Times New Roman" panose="02020603050405020304" pitchFamily="18" charset="0"/>
                <a:cs typeface="Times New Roman" panose="02020603050405020304" pitchFamily="18" charset="0"/>
              </a:rPr>
              <a:t>:</a:t>
            </a:r>
          </a:p>
          <a:p>
            <a:pPr marL="400050" indent="-400050">
              <a:buFont typeface="+mj-lt"/>
              <a:buAutoNum type="romanUcPeriod"/>
            </a:pPr>
            <a:r>
              <a:rPr lang="en-US" sz="2000" dirty="0" err="1">
                <a:latin typeface="Times New Roman" panose="02020603050405020304" pitchFamily="18" charset="0"/>
                <a:cs typeface="Times New Roman" panose="02020603050405020304" pitchFamily="18" charset="0"/>
              </a:rPr>
              <a:t>AssemblyAI</a:t>
            </a:r>
            <a:r>
              <a:rPr lang="en-US" sz="2000" dirty="0">
                <a:latin typeface="Times New Roman" panose="02020603050405020304" pitchFamily="18" charset="0"/>
                <a:cs typeface="Times New Roman" panose="02020603050405020304" pitchFamily="18" charset="0"/>
              </a:rPr>
              <a:t> API</a:t>
            </a:r>
          </a:p>
          <a:p>
            <a:pPr>
              <a:buNone/>
            </a:pPr>
            <a:r>
              <a:rPr lang="en-US" sz="2000" b="1" dirty="0">
                <a:latin typeface="Times New Roman" panose="02020603050405020304" pitchFamily="18" charset="0"/>
                <a:cs typeface="Times New Roman" panose="02020603050405020304" pitchFamily="18" charset="0"/>
              </a:rPr>
              <a:t>Features</a:t>
            </a:r>
            <a:r>
              <a:rPr lang="en-US" sz="2000" dirty="0">
                <a:latin typeface="Times New Roman" panose="02020603050405020304" pitchFamily="18" charset="0"/>
                <a:cs typeface="Times New Roman" panose="02020603050405020304" pitchFamily="18" charset="0"/>
              </a:rPr>
              <a:t>:</a:t>
            </a:r>
          </a:p>
          <a:p>
            <a:pPr marL="400050" indent="-400050">
              <a:buFont typeface="+mj-lt"/>
              <a:buAutoNum type="romanUcPeriod"/>
            </a:pPr>
            <a:r>
              <a:rPr lang="en-US" sz="2000" dirty="0">
                <a:latin typeface="Times New Roman" panose="02020603050405020304" pitchFamily="18" charset="0"/>
                <a:cs typeface="Times New Roman" panose="02020603050405020304" pitchFamily="18" charset="0"/>
              </a:rPr>
              <a:t>Speaker </a:t>
            </a:r>
            <a:r>
              <a:rPr lang="en-US" sz="2000" dirty="0" err="1">
                <a:latin typeface="Times New Roman" panose="02020603050405020304" pitchFamily="18" charset="0"/>
                <a:cs typeface="Times New Roman" panose="02020603050405020304" pitchFamily="18" charset="0"/>
              </a:rPr>
              <a:t>diarization</a:t>
            </a:r>
            <a:r>
              <a:rPr lang="en-US" sz="2000" dirty="0">
                <a:latin typeface="Times New Roman" panose="02020603050405020304" pitchFamily="18" charset="0"/>
                <a:cs typeface="Times New Roman" panose="02020603050405020304" pitchFamily="18" charset="0"/>
              </a:rPr>
              <a:t> (identifies individual speakers)</a:t>
            </a:r>
          </a:p>
          <a:p>
            <a:pPr marL="400050" indent="-400050">
              <a:buFont typeface="+mj-lt"/>
              <a:buAutoNum type="romanUcPeriod"/>
            </a:pPr>
            <a:r>
              <a:rPr lang="en-US" sz="2000" dirty="0">
                <a:latin typeface="Times New Roman" panose="02020603050405020304" pitchFamily="18" charset="0"/>
                <a:cs typeface="Times New Roman" panose="02020603050405020304" pitchFamily="18" charset="0"/>
              </a:rPr>
              <a:t>Breaks audio into utterance-level word chunks for subtitle segmentation</a:t>
            </a:r>
          </a:p>
        </p:txBody>
      </p:sp>
      <p:sp>
        <p:nvSpPr>
          <p:cNvPr id="14" name="TextBox 13">
            <a:extLst>
              <a:ext uri="{FF2B5EF4-FFF2-40B4-BE49-F238E27FC236}">
                <a16:creationId xmlns:a16="http://schemas.microsoft.com/office/drawing/2014/main" id="{2DB0340F-EE6C-E12B-C7D9-ADC0F386BA6E}"/>
              </a:ext>
            </a:extLst>
          </p:cNvPr>
          <p:cNvSpPr txBox="1"/>
          <p:nvPr/>
        </p:nvSpPr>
        <p:spPr>
          <a:xfrm>
            <a:off x="1070483" y="3380123"/>
            <a:ext cx="8457435" cy="3477875"/>
          </a:xfrm>
          <a:prstGeom prst="rect">
            <a:avLst/>
          </a:prstGeom>
          <a:noFill/>
        </p:spPr>
        <p:txBody>
          <a:bodyPr wrap="square">
            <a:spAutoFit/>
          </a:bodyPr>
          <a:lstStyle/>
          <a:p>
            <a:pPr>
              <a:buNone/>
            </a:pPr>
            <a:r>
              <a:rPr lang="en-US" sz="2000" b="1" dirty="0">
                <a:latin typeface="Times New Roman" panose="02020603050405020304" pitchFamily="18" charset="0"/>
                <a:cs typeface="Times New Roman" panose="02020603050405020304" pitchFamily="18" charset="0"/>
              </a:rPr>
              <a:t>4. Translation Module</a:t>
            </a:r>
          </a:p>
          <a:p>
            <a:r>
              <a:rPr lang="en-US" sz="2000" b="1" dirty="0">
                <a:latin typeface="Times New Roman" panose="02020603050405020304" pitchFamily="18" charset="0"/>
                <a:cs typeface="Times New Roman" panose="02020603050405020304" pitchFamily="18" charset="0"/>
              </a:rPr>
              <a:t>Functionality</a:t>
            </a:r>
            <a:r>
              <a:rPr lang="en-US" sz="2000" dirty="0">
                <a:latin typeface="Times New Roman" panose="02020603050405020304" pitchFamily="18" charset="0"/>
                <a:cs typeface="Times New Roman" panose="02020603050405020304" pitchFamily="18" charset="0"/>
              </a:rPr>
              <a:t>:</a:t>
            </a:r>
          </a:p>
          <a:p>
            <a:pPr marL="514350" indent="-514350">
              <a:buFont typeface="+mj-lt"/>
              <a:buAutoNum type="romanUcPeriod"/>
            </a:pPr>
            <a:r>
              <a:rPr lang="en-US" sz="2000" dirty="0">
                <a:latin typeface="Times New Roman" panose="02020603050405020304" pitchFamily="18" charset="0"/>
                <a:cs typeface="Times New Roman" panose="02020603050405020304" pitchFamily="18" charset="0"/>
              </a:rPr>
              <a:t>Translates the English transcript into a user-selected Indian language.</a:t>
            </a:r>
          </a:p>
          <a:p>
            <a:r>
              <a:rPr lang="en-US" sz="2000" b="1" dirty="0">
                <a:latin typeface="Times New Roman" panose="02020603050405020304" pitchFamily="18" charset="0"/>
                <a:cs typeface="Times New Roman" panose="02020603050405020304" pitchFamily="18" charset="0"/>
              </a:rPr>
              <a:t>Technologies Used</a:t>
            </a:r>
            <a:r>
              <a:rPr lang="en-US" sz="2000" dirty="0">
                <a:latin typeface="Times New Roman" panose="02020603050405020304" pitchFamily="18" charset="0"/>
                <a:cs typeface="Times New Roman" panose="02020603050405020304" pitchFamily="18" charset="0"/>
              </a:rPr>
              <a:t>:</a:t>
            </a:r>
          </a:p>
          <a:p>
            <a:pPr marL="400050" marR="0" lvl="0" indent="-400050" algn="l" defTabSz="914400" rtl="0" eaLnBrk="1" fontAlgn="auto" latinLnBrk="0" hangingPunct="1">
              <a:lnSpc>
                <a:spcPct val="100000"/>
              </a:lnSpc>
              <a:spcBef>
                <a:spcPts val="0"/>
              </a:spcBef>
              <a:spcAft>
                <a:spcPts val="0"/>
              </a:spcAft>
              <a:buClrTx/>
              <a:buSzTx/>
              <a:buFont typeface="+mj-lt"/>
              <a:buAutoNum type="romanUcPeriod"/>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Deep Translator</a:t>
            </a:r>
          </a:p>
          <a:p>
            <a:pPr>
              <a:buNone/>
            </a:pPr>
            <a:r>
              <a:rPr lang="en-US" sz="2000" b="1" dirty="0">
                <a:latin typeface="Times New Roman" panose="02020603050405020304" pitchFamily="18" charset="0"/>
                <a:cs typeface="Times New Roman" panose="02020603050405020304" pitchFamily="18" charset="0"/>
              </a:rPr>
              <a:t>Features</a:t>
            </a:r>
            <a:r>
              <a:rPr lang="en-US" sz="2000" dirty="0">
                <a:latin typeface="Times New Roman" panose="02020603050405020304" pitchFamily="18" charset="0"/>
                <a:cs typeface="Times New Roman" panose="02020603050405020304" pitchFamily="18" charset="0"/>
              </a:rPr>
              <a:t>:</a:t>
            </a:r>
          </a:p>
          <a:p>
            <a:pPr marL="514350" indent="-514350">
              <a:buFont typeface="+mj-lt"/>
              <a:buAutoNum type="romanLcPeriod"/>
            </a:pPr>
            <a:r>
              <a:rPr lang="en-US" sz="2000" dirty="0">
                <a:latin typeface="Times New Roman" panose="02020603050405020304" pitchFamily="18" charset="0"/>
                <a:cs typeface="Times New Roman" panose="02020603050405020304" pitchFamily="18" charset="0"/>
              </a:rPr>
              <a:t>Automatically detects source language</a:t>
            </a:r>
          </a:p>
          <a:p>
            <a:pPr marL="514350" indent="-514350">
              <a:buFont typeface="+mj-lt"/>
              <a:buAutoNum type="romanLcPeriod"/>
            </a:pPr>
            <a:r>
              <a:rPr lang="en-US" sz="2000" dirty="0">
                <a:latin typeface="Times New Roman" panose="02020603050405020304" pitchFamily="18" charset="0"/>
                <a:cs typeface="Times New Roman" panose="02020603050405020304" pitchFamily="18" charset="0"/>
              </a:rPr>
              <a:t>Supports various target languages (e.g., Hindi, Telugu, Bengali, etc.)</a:t>
            </a:r>
          </a:p>
          <a:p>
            <a:pPr marL="514350" indent="-514350">
              <a:buFont typeface="+mj-lt"/>
              <a:buAutoNum type="romanLcPeriod"/>
            </a:pPr>
            <a:r>
              <a:rPr lang="en-US" sz="2000" dirty="0">
                <a:latin typeface="Times New Roman" panose="02020603050405020304" pitchFamily="18" charset="0"/>
                <a:cs typeface="Times New Roman" panose="02020603050405020304" pitchFamily="18" charset="0"/>
              </a:rPr>
              <a:t>Language is selectable from the web interface</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2629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5E2D5-D964-CAEB-8540-24EEB6C354D1}"/>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B7122098-1BD8-A6DE-9C8C-36516DB4B3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78859728-44B9-4438-6369-B71BFDAC7F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8065D961-71AE-9412-79C3-CA3AF0FBF8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B2E24EF6-C02B-B8BC-79DF-6046B18C14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9FC097DB-E3C4-BC8A-87CA-F2753F0BCC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54916879-584C-AC06-EDDB-CC141EE7D8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918ABB5A-FF32-28C0-0F1A-4B9270954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15D76AC7-89DA-021D-DE0A-41BA414432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F70A9350-965D-EB9B-1D67-96419E12FB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8596402B-8169-F5A6-A493-1816AC23B4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D634BC95-881E-FFFC-13FC-55F1E850FD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C4EB8D75-95E9-7D28-078C-8453A2B1AC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A6C5F021-6D83-AC95-B1F8-C6F87A2969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D567CB2E-AD5A-0A37-ABAC-30B7F563DF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3FA73E21-4235-A127-EA36-85B67D38A2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19A1EEEA-F7A9-2AAC-B897-285D3F85E3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859D095A-69F0-6F7B-CC80-9014EFE07A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D0E415B4-EDEB-270A-AC28-0D3A876392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76097AD5-26D8-8EA2-5CE7-D61C52BCA6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E16D29A8-9EBD-57ED-7F91-5F812559F2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5E8F397C-2B4C-4D38-E27A-ACF10665E7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5471F4F0-1F4A-6B0E-2BFA-1A0EDF8B0D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00824478-F0CB-AC36-05FB-50D0D3804E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19B1271F-AFA1-9D66-79FF-9491288C8D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F0CB3760-B486-3A2A-C83D-A42DB344C1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BBE3E6F1-5EA4-F648-6FB0-61BF840283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8A44BFDB-EE93-1B58-580A-BE5E38BDBC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9866D546-22D2-4F8F-E9A6-82462137A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EE8514B6-9C24-A2C2-7E5A-027D7E6868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3307E16A-8095-9966-3E3A-54CB5AF956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C8679CF8-A503-E266-9F97-9C268C944E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5BFBBB4A-C499-1770-BC24-9E82F97AD9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40F1075A-FC81-C687-A311-83F95A895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B34A0649-F2C9-D50A-2AC2-998AC40DA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578AD603-2614-B8BB-6C98-8F43A415A5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FAB786ED-FAD1-0D25-B17B-6BF7BF9352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2C3D5473-D9F9-7C11-C7C4-9C2DA3CEB8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B789C94D-31C4-17BD-935B-8C2CF961CD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CB2F50DB-9F0C-1B42-060B-0466507B4A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94378A90-3995-6C37-21D0-FF5BEF18F7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240118A9-590C-A837-1B58-B474B2050E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3D8B4C87-93CE-E8BC-BED1-53582E165F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B4092E67-E673-5E01-E92A-4E1D7B0646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5D684152-F1C7-291E-C9F0-CBEE3237DB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F92770D3-72B0-C2A6-B6E1-530E87686C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17B552DD-560F-A57C-B715-C9B014667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409D9AF6-DC88-A36C-DB06-ECB952C2BD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6FCCBEB8-FFD8-28FA-7B2B-D0E59B6AE7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377ADDA6-CA73-34FF-C086-F24324EE50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ABEFFB7B-27EF-9E63-1C76-EC78AE25D3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6B4D63AA-3BD2-30F3-D037-9249CC2C2F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6503F706-078C-DCDE-C13E-D93C73C99D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E97BFFBC-B9C3-1E66-23B3-7C19DCA3B4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95060431-F401-8D98-3AA4-81DBD5C68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D29C324E-55C4-EB19-83E6-9B139E03F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179526EE-D1BA-A8CE-E512-FA58B4949A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742C9F27-83D8-BEAC-EA75-C91362DF0C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6E330C40-B05C-ACED-0FF2-2FA085B900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12201F9A-F2B0-F57D-E060-3E0CAFCD64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9832047C-FFD4-4789-9E08-A122463E87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7CB1269A-A844-CA6D-2126-573BCB53BC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D93E6592-E02B-14A4-8442-F604CCB1D6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368B5159-C6F6-D113-E3B6-C16CA215A4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9BB043F3-44B3-7F2E-A9C2-959A6B3471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4395B399-4EBD-A368-5F10-7532A79F4D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7D3D80E6-B3CF-4C1B-A1DF-DB1374CFEB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F66E55B4-A61C-D795-32B9-E5C2C238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E71448E1-FC7F-A904-29BC-D38AF9355593}"/>
              </a:ext>
            </a:extLst>
          </p:cNvPr>
          <p:cNvSpPr txBox="1"/>
          <p:nvPr/>
        </p:nvSpPr>
        <p:spPr>
          <a:xfrm>
            <a:off x="1070483" y="435560"/>
            <a:ext cx="8763457" cy="1323439"/>
          </a:xfrm>
          <a:prstGeom prst="rect">
            <a:avLst/>
          </a:prstGeom>
          <a:noFill/>
        </p:spPr>
        <p:txBody>
          <a:bodyPr wrap="square">
            <a:spAutoFit/>
          </a:bodyPr>
          <a:lstStyle/>
          <a:p>
            <a:pPr>
              <a:buNone/>
            </a:pPr>
            <a:r>
              <a:rPr lang="en-US" sz="2000" b="1" dirty="0">
                <a:latin typeface="Times New Roman" panose="02020603050405020304" pitchFamily="18" charset="0"/>
                <a:cs typeface="Times New Roman" panose="02020603050405020304" pitchFamily="18" charset="0"/>
              </a:rPr>
              <a:t>5. Subtitle Generation Module</a:t>
            </a:r>
          </a:p>
          <a:p>
            <a:r>
              <a:rPr lang="en-US" sz="2000" b="1" dirty="0">
                <a:latin typeface="Times New Roman" panose="02020603050405020304" pitchFamily="18" charset="0"/>
                <a:cs typeface="Times New Roman" panose="02020603050405020304" pitchFamily="18" charset="0"/>
              </a:rPr>
              <a:t>Functionality</a:t>
            </a:r>
            <a:r>
              <a:rPr lang="en-US" sz="2000" dirty="0">
                <a:latin typeface="Times New Roman" panose="02020603050405020304" pitchFamily="18" charset="0"/>
                <a:cs typeface="Times New Roman" panose="02020603050405020304" pitchFamily="18" charset="0"/>
              </a:rPr>
              <a:t>:</a:t>
            </a:r>
          </a:p>
          <a:p>
            <a:pPr marL="514350" indent="-514350">
              <a:buFont typeface="+mj-lt"/>
              <a:buAutoNum type="romanLcPeriod"/>
            </a:pPr>
            <a:r>
              <a:rPr lang="en-IN" sz="2000" dirty="0">
                <a:latin typeface="Times New Roman" panose="02020603050405020304" pitchFamily="18" charset="0"/>
                <a:cs typeface="Times New Roman" panose="02020603050405020304" pitchFamily="18" charset="0"/>
              </a:rPr>
              <a:t>Generates </a:t>
            </a:r>
            <a:r>
              <a:rPr lang="en-IN" sz="2000" b="1" dirty="0">
                <a:latin typeface="Times New Roman" panose="02020603050405020304" pitchFamily="18" charset="0"/>
                <a:cs typeface="Times New Roman" panose="02020603050405020304" pitchFamily="18" charset="0"/>
              </a:rPr>
              <a:t>.</a:t>
            </a:r>
            <a:r>
              <a:rPr lang="en-IN" sz="2000" b="1" dirty="0" err="1">
                <a:latin typeface="Times New Roman" panose="02020603050405020304" pitchFamily="18" charset="0"/>
                <a:cs typeface="Times New Roman" panose="02020603050405020304" pitchFamily="18" charset="0"/>
              </a:rPr>
              <a:t>srt</a:t>
            </a:r>
            <a:r>
              <a:rPr lang="en-IN"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subtitle files using translated text and timestamps.</a:t>
            </a:r>
          </a:p>
          <a:p>
            <a:pPr>
              <a:buNone/>
            </a:pPr>
            <a:endParaRPr lang="en-US" sz="2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B6AE635-98C9-A494-94BE-5C7E642A1915}"/>
              </a:ext>
            </a:extLst>
          </p:cNvPr>
          <p:cNvSpPr txBox="1"/>
          <p:nvPr/>
        </p:nvSpPr>
        <p:spPr>
          <a:xfrm>
            <a:off x="1223493" y="3135593"/>
            <a:ext cx="8457435" cy="2862322"/>
          </a:xfrm>
          <a:prstGeom prst="rect">
            <a:avLst/>
          </a:prstGeom>
          <a:noFill/>
        </p:spPr>
        <p:txBody>
          <a:bodyPr wrap="square">
            <a:spAutoFit/>
          </a:bodyPr>
          <a:lstStyle/>
          <a:p>
            <a:pPr>
              <a:buNone/>
            </a:pPr>
            <a:r>
              <a:rPr lang="en-IN" sz="2000" b="1" dirty="0">
                <a:latin typeface="Times New Roman" panose="02020603050405020304" pitchFamily="18" charset="0"/>
                <a:cs typeface="Times New Roman" panose="02020603050405020304" pitchFamily="18" charset="0"/>
              </a:rPr>
              <a:t>6. Subtitle Embedding Module</a:t>
            </a:r>
          </a:p>
          <a:p>
            <a:pPr>
              <a:buNone/>
            </a:pPr>
            <a:r>
              <a:rPr lang="en-IN" sz="2000" b="1" dirty="0">
                <a:latin typeface="Times New Roman" panose="02020603050405020304" pitchFamily="18" charset="0"/>
                <a:cs typeface="Times New Roman" panose="02020603050405020304" pitchFamily="18" charset="0"/>
              </a:rPr>
              <a:t>Functionality</a:t>
            </a:r>
            <a:r>
              <a:rPr lang="en-IN" sz="2000" dirty="0">
                <a:latin typeface="Times New Roman" panose="02020603050405020304" pitchFamily="18" charset="0"/>
                <a:cs typeface="Times New Roman" panose="02020603050405020304" pitchFamily="18" charset="0"/>
              </a:rPr>
              <a:t>:</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Embeds (hardcodes) the generated subtitles directly onto the video.</a:t>
            </a:r>
          </a:p>
          <a:p>
            <a:pPr>
              <a:buNone/>
            </a:pPr>
            <a:r>
              <a:rPr lang="en-IN" sz="2000" b="1" dirty="0">
                <a:latin typeface="Times New Roman" panose="02020603050405020304" pitchFamily="18" charset="0"/>
                <a:cs typeface="Times New Roman" panose="02020603050405020304" pitchFamily="18" charset="0"/>
              </a:rPr>
              <a:t>Technologies Used</a:t>
            </a:r>
            <a:r>
              <a:rPr lang="en-IN" sz="2000" dirty="0">
                <a:latin typeface="Times New Roman" panose="02020603050405020304" pitchFamily="18" charset="0"/>
                <a:cs typeface="Times New Roman" panose="02020603050405020304" pitchFamily="18" charset="0"/>
              </a:rPr>
              <a:t>:</a:t>
            </a:r>
          </a:p>
          <a:p>
            <a:pPr marL="514350" indent="-514350">
              <a:buFont typeface="+mj-lt"/>
              <a:buAutoNum type="romanLcPeriod"/>
            </a:pPr>
            <a:r>
              <a:rPr lang="en-IN" sz="2000" dirty="0" err="1">
                <a:latin typeface="Times New Roman" panose="02020603050405020304" pitchFamily="18" charset="0"/>
                <a:cs typeface="Times New Roman" panose="02020603050405020304" pitchFamily="18" charset="0"/>
              </a:rPr>
              <a:t>FFmpeg</a:t>
            </a:r>
            <a:r>
              <a:rPr lang="en-IN" sz="2000" dirty="0">
                <a:latin typeface="Times New Roman" panose="02020603050405020304" pitchFamily="18" charset="0"/>
                <a:cs typeface="Times New Roman" panose="02020603050405020304" pitchFamily="18" charset="0"/>
              </a:rPr>
              <a:t> subtitle filter</a:t>
            </a:r>
          </a:p>
          <a:p>
            <a:pPr>
              <a:buNone/>
            </a:pPr>
            <a:r>
              <a:rPr lang="en-IN" sz="2000" b="1" dirty="0">
                <a:latin typeface="Times New Roman" panose="02020603050405020304" pitchFamily="18" charset="0"/>
                <a:cs typeface="Times New Roman" panose="02020603050405020304" pitchFamily="18" charset="0"/>
              </a:rPr>
              <a:t>Responsibilities</a:t>
            </a:r>
            <a:r>
              <a:rPr lang="en-IN" sz="2000" dirty="0">
                <a:latin typeface="Times New Roman" panose="02020603050405020304" pitchFamily="18" charset="0"/>
                <a:cs typeface="Times New Roman" panose="02020603050405020304" pitchFamily="18" charset="0"/>
              </a:rPr>
              <a:t>:</a:t>
            </a:r>
          </a:p>
          <a:p>
            <a:pPr marL="514350" indent="-514350">
              <a:buFont typeface="+mj-lt"/>
              <a:buAutoNum type="romanLcPeriod"/>
            </a:pPr>
            <a:r>
              <a:rPr lang="en-IN" sz="2000" dirty="0">
                <a:latin typeface="Times New Roman" panose="02020603050405020304" pitchFamily="18" charset="0"/>
                <a:cs typeface="Times New Roman" panose="02020603050405020304" pitchFamily="18" charset="0"/>
              </a:rPr>
              <a:t>Burn subtitles permanently into the video</a:t>
            </a:r>
          </a:p>
          <a:p>
            <a:pPr marL="514350" indent="-514350">
              <a:buFont typeface="+mj-lt"/>
              <a:buAutoNum type="romanLcPeriod"/>
            </a:pPr>
            <a:r>
              <a:rPr lang="en-IN" sz="2000" dirty="0">
                <a:latin typeface="Times New Roman" panose="02020603050405020304" pitchFamily="18" charset="0"/>
                <a:cs typeface="Times New Roman" panose="02020603050405020304" pitchFamily="18" charset="0"/>
              </a:rPr>
              <a:t>Customize font styling for clarity</a:t>
            </a:r>
          </a:p>
          <a:p>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5BAC2A2-DBCE-F927-009F-7886F81D754F}"/>
              </a:ext>
            </a:extLst>
          </p:cNvPr>
          <p:cNvSpPr txBox="1"/>
          <p:nvPr/>
        </p:nvSpPr>
        <p:spPr>
          <a:xfrm>
            <a:off x="1562113" y="1484695"/>
            <a:ext cx="6117220" cy="92333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Sample</a:t>
            </a:r>
          </a:p>
          <a:p>
            <a:r>
              <a:rPr lang="en-IN" dirty="0">
                <a:latin typeface="Times New Roman" panose="02020603050405020304" pitchFamily="18" charset="0"/>
                <a:cs typeface="Times New Roman" panose="02020603050405020304" pitchFamily="18" charset="0"/>
              </a:rPr>
              <a:t>00:00:02,000 --&gt; 00:00:07,500  </a:t>
            </a:r>
          </a:p>
          <a:p>
            <a:r>
              <a:rPr lang="en-IN" dirty="0">
                <a:latin typeface="Times New Roman" panose="02020603050405020304" pitchFamily="18" charset="0"/>
                <a:cs typeface="Times New Roman" panose="02020603050405020304" pitchFamily="18" charset="0"/>
              </a:rPr>
              <a:t>[Speaker 1] </a:t>
            </a:r>
            <a:r>
              <a:rPr lang="en-IN" dirty="0" err="1">
                <a:latin typeface="Times New Roman" panose="02020603050405020304" pitchFamily="18" charset="0"/>
                <a:cs typeface="Times New Roman" panose="02020603050405020304" pitchFamily="18" charset="0"/>
              </a:rPr>
              <a:t>यह</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एक</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उदाहरण</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वाक्य</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है</a:t>
            </a: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543377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08893-590F-7604-8C5C-4A72CF2764CE}"/>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6C0F2B28-43A0-028C-0C59-6380A70769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6EC378C5-3D45-0ADC-39BD-0690779A12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27A7C45B-20DA-199A-6810-07303E4518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277310C1-A007-2985-C8DA-8CF5EFE821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8FD56CF2-0C6C-C312-FDF2-B8FD7C46C3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6C2D60E4-8E7C-24B5-1BA7-E8B87FE7BA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5A808DB2-2EB4-777D-85A4-C211022F1B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0A16FDEC-6528-4880-850E-EEFE1192B8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F1A6F01E-B80F-64F0-BFFB-9B436DB492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14E897C4-D3BB-2503-8809-DF24EBFFD8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4153E548-C36A-5568-E30B-A371AE5038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5565401E-901B-5048-E5A0-7C6A7A7362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9A9AB834-3A85-6CE2-AC82-4DC16C3443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FB25FD18-9F22-66D6-172C-B453F9A58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28EFC5F1-9ECA-B212-73E2-AEB051DB54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C5F16EAC-3C62-310B-0FE1-234B3D1DB3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EBD24C19-4B83-AD41-59A2-23B66DAC36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9F45AD2D-713B-6EED-96F6-6C054072EC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DE0ADA29-AD9B-FB48-5C2D-BCDB69C1AC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7C271879-0893-1F18-2F49-FA95E1D990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29F4D2ED-8D2F-6F78-E476-6B11513173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CE5D9F9D-4808-01FB-F343-7F63FC562B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B69DD19A-7C15-E2B4-7B56-F376CB15EB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C813C979-A6E6-8034-C94F-C433D486AD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3686F553-45DB-730F-C0A5-76ECE6F087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DD85E581-FA73-7736-FCDD-FFE47B9EBE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7C8ADD06-CE5E-9C8B-ADA0-16D1DF41BF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9410A929-E975-53DA-4A69-2FE66D2C6B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4AC3036A-8C7F-9558-B2F3-8FE767239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B5F76203-D714-8BE7-E9C0-F41410EB3F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03F55AA4-72A8-1DA9-136D-B6B79A824C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F2C49FE1-1048-30C5-FB3B-6DF4AC14D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C672D943-4C00-44EB-C46F-13307E61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86C2DC09-FDB0-ECF8-3723-E534D25AB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3F2ADC8B-5FCC-010F-EE76-0660EFF98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A251FD97-1E78-491E-49C9-736605D460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4E942F05-4054-7D26-6F1A-416A763464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322BAC67-4D02-6390-105D-A3DEA09139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0DF97877-964D-15CA-CB4F-E84915FD6C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6834616C-D6C3-3F0B-77CF-7613504834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0696928C-8EDA-1F11-C762-3886512D12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80230F74-190B-4725-B59F-03A1A132E9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59936079-74BD-B5F0-2E06-83A4F6AE79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C0A1749B-A4EE-40BA-E91F-C84AD2C745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4555818C-43C1-09AD-F540-1113E8D697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6B9E3AEC-BCCC-F9ED-6783-D08269F14E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4C7FE3DE-E28F-EF23-5728-2F32D1DF30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5198E2CE-D30C-D4B0-3FEF-ACD9213F5C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2AC70250-D430-013B-8577-04E5DCAA56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405AAE2D-D07B-5C83-D150-B5F9A4DD85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8EE276FF-7E9F-8D9F-2ADE-9D3861CF04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2BAA1E05-C732-E7A5-7348-82EECAAE50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72A15F87-243C-DFD9-EEF6-1947A43246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7B48B3F3-4C6D-341E-2A77-37E7ED0CAE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AC93D422-3BB5-6B6D-0C31-4526C68580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C0C8DF47-3A01-AF64-16E9-58A0AFE1C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7FA30F1E-21D8-A720-5291-6D6A5B8056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2E00ED52-2F60-AA2F-C085-6661CE0240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012950FC-E54E-D5A8-5AB3-BD3D82DE58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907D08EF-351E-4D96-052A-C8FE92DEC6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981D1DCF-DDFD-19B5-B3F3-B2FBEA501D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FADF64D3-F6F0-21CB-8ED3-7477164D35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63E1366B-5FF4-B755-94D3-35DF0726CF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4498F42A-1509-0674-D476-95FBCA80D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9EE9F121-452D-7673-8FFC-7D69120E4E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7EEBD2C2-334E-CE2A-9BDB-BCE3FBBA5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D40CE041-8205-3D5E-0946-4FA4859BD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2EDDD2D5-6696-A381-AA49-E9642A1979DA}"/>
              </a:ext>
            </a:extLst>
          </p:cNvPr>
          <p:cNvSpPr txBox="1"/>
          <p:nvPr/>
        </p:nvSpPr>
        <p:spPr>
          <a:xfrm>
            <a:off x="1070483" y="435560"/>
            <a:ext cx="8763457" cy="3785652"/>
          </a:xfrm>
          <a:prstGeom prst="rect">
            <a:avLst/>
          </a:prstGeom>
          <a:noFill/>
        </p:spPr>
        <p:txBody>
          <a:bodyPr wrap="square">
            <a:spAutoFit/>
          </a:bodyPr>
          <a:lstStyle/>
          <a:p>
            <a:pPr>
              <a:buNone/>
            </a:pPr>
            <a:r>
              <a:rPr lang="en-IN" sz="2000" b="1" dirty="0">
                <a:latin typeface="Times New Roman" panose="02020603050405020304" pitchFamily="18" charset="0"/>
                <a:cs typeface="Times New Roman" panose="02020603050405020304" pitchFamily="18" charset="0"/>
              </a:rPr>
              <a:t>7. Web Interface Module</a:t>
            </a:r>
          </a:p>
          <a:p>
            <a:pPr>
              <a:buNone/>
            </a:pPr>
            <a:r>
              <a:rPr lang="en-IN" sz="2000" b="1" dirty="0">
                <a:latin typeface="Times New Roman" panose="02020603050405020304" pitchFamily="18" charset="0"/>
                <a:cs typeface="Times New Roman" panose="02020603050405020304" pitchFamily="18" charset="0"/>
              </a:rPr>
              <a:t>Functionality</a:t>
            </a:r>
            <a:r>
              <a:rPr lang="en-IN" sz="2000" dirty="0">
                <a:latin typeface="Times New Roman" panose="02020603050405020304" pitchFamily="18" charset="0"/>
                <a:cs typeface="Times New Roman" panose="02020603050405020304" pitchFamily="18" charset="0"/>
              </a:rPr>
              <a:t>:</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Provides a simple and user-friendly web interface for the entire workflow.</a:t>
            </a:r>
          </a:p>
          <a:p>
            <a:pPr>
              <a:buNone/>
            </a:pPr>
            <a:r>
              <a:rPr lang="en-IN" sz="2000" b="1" dirty="0">
                <a:latin typeface="Times New Roman" panose="02020603050405020304" pitchFamily="18" charset="0"/>
                <a:cs typeface="Times New Roman" panose="02020603050405020304" pitchFamily="18" charset="0"/>
              </a:rPr>
              <a:t>Technologies Used</a:t>
            </a:r>
            <a:r>
              <a:rPr lang="en-IN" sz="2000" dirty="0">
                <a:latin typeface="Times New Roman" panose="02020603050405020304" pitchFamily="18" charset="0"/>
                <a:cs typeface="Times New Roman" panose="02020603050405020304" pitchFamily="18" charset="0"/>
              </a:rPr>
              <a:t>:</a:t>
            </a:r>
          </a:p>
          <a:p>
            <a:pPr marL="514350" indent="-514350">
              <a:buFont typeface="+mj-lt"/>
              <a:buAutoNum type="romanLcPeriod"/>
            </a:pPr>
            <a:r>
              <a:rPr lang="en-IN" sz="2000" dirty="0">
                <a:latin typeface="Times New Roman" panose="02020603050405020304" pitchFamily="18" charset="0"/>
                <a:cs typeface="Times New Roman" panose="02020603050405020304" pitchFamily="18" charset="0"/>
              </a:rPr>
              <a:t>Flask (Python) – Backend</a:t>
            </a:r>
          </a:p>
          <a:p>
            <a:pPr marL="514350" indent="-514350">
              <a:buFont typeface="+mj-lt"/>
              <a:buAutoNum type="romanLcPeriod"/>
            </a:pPr>
            <a:r>
              <a:rPr lang="en-IN" sz="2000" dirty="0">
                <a:latin typeface="Times New Roman" panose="02020603050405020304" pitchFamily="18" charset="0"/>
                <a:cs typeface="Times New Roman" panose="02020603050405020304" pitchFamily="18" charset="0"/>
              </a:rPr>
              <a:t>HTML/CSS – Frontend</a:t>
            </a:r>
          </a:p>
          <a:p>
            <a:pPr>
              <a:buNone/>
            </a:pPr>
            <a:r>
              <a:rPr lang="en-US" sz="2000" b="1" dirty="0">
                <a:latin typeface="Times New Roman" panose="02020603050405020304" pitchFamily="18" charset="0"/>
                <a:cs typeface="Times New Roman" panose="02020603050405020304" pitchFamily="18" charset="0"/>
              </a:rPr>
              <a:t>Features</a:t>
            </a:r>
            <a:r>
              <a:rPr lang="en-US" sz="2000" dirty="0">
                <a:latin typeface="Times New Roman" panose="02020603050405020304" pitchFamily="18" charset="0"/>
                <a:cs typeface="Times New Roman" panose="02020603050405020304" pitchFamily="18" charset="0"/>
              </a:rPr>
              <a:t>:</a:t>
            </a:r>
          </a:p>
          <a:p>
            <a:pPr marL="514350" indent="-514350">
              <a:buFont typeface="+mj-lt"/>
              <a:buAutoNum type="romanLcPeriod"/>
            </a:pPr>
            <a:r>
              <a:rPr lang="en-US" sz="2000" dirty="0">
                <a:latin typeface="Times New Roman" panose="02020603050405020304" pitchFamily="18" charset="0"/>
                <a:cs typeface="Times New Roman" panose="02020603050405020304" pitchFamily="18" charset="0"/>
              </a:rPr>
              <a:t>Upload video file or enter YouTube URL</a:t>
            </a:r>
          </a:p>
          <a:p>
            <a:pPr marL="514350" indent="-514350">
              <a:buFont typeface="+mj-lt"/>
              <a:buAutoNum type="romanLcPeriod"/>
            </a:pPr>
            <a:r>
              <a:rPr lang="en-US" sz="2000" dirty="0">
                <a:latin typeface="Times New Roman" panose="02020603050405020304" pitchFamily="18" charset="0"/>
                <a:cs typeface="Times New Roman" panose="02020603050405020304" pitchFamily="18" charset="0"/>
              </a:rPr>
              <a:t>Choose output language and video quality</a:t>
            </a:r>
          </a:p>
          <a:p>
            <a:pPr marL="514350" indent="-514350">
              <a:buFont typeface="+mj-lt"/>
              <a:buAutoNum type="romanLcPeriod"/>
            </a:pPr>
            <a:r>
              <a:rPr lang="en-US" sz="2000" dirty="0">
                <a:latin typeface="Times New Roman" panose="02020603050405020304" pitchFamily="18" charset="0"/>
                <a:cs typeface="Times New Roman" panose="02020603050405020304" pitchFamily="18" charset="0"/>
              </a:rPr>
              <a:t>Displays real-time errors or download link after processing</a:t>
            </a:r>
          </a:p>
          <a:p>
            <a:endParaRPr lang="en-IN" sz="2000" dirty="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60DD051-61E0-77AE-F6D4-CB5DDE1377B4}"/>
              </a:ext>
            </a:extLst>
          </p:cNvPr>
          <p:cNvSpPr txBox="1"/>
          <p:nvPr/>
        </p:nvSpPr>
        <p:spPr>
          <a:xfrm>
            <a:off x="1067318" y="3875807"/>
            <a:ext cx="8457435" cy="2862322"/>
          </a:xfrm>
          <a:prstGeom prst="rect">
            <a:avLst/>
          </a:prstGeom>
          <a:noFill/>
        </p:spPr>
        <p:txBody>
          <a:bodyPr wrap="square">
            <a:spAutoFit/>
          </a:bodyPr>
          <a:lstStyle/>
          <a:p>
            <a:pPr>
              <a:buNone/>
            </a:pPr>
            <a:r>
              <a:rPr lang="en-US" sz="2000" b="1" dirty="0">
                <a:latin typeface="Times New Roman" panose="02020603050405020304" pitchFamily="18" charset="0"/>
                <a:cs typeface="Times New Roman" panose="02020603050405020304" pitchFamily="18" charset="0"/>
              </a:rPr>
              <a:t>8. File Management &amp; Error Handling Module</a:t>
            </a:r>
          </a:p>
          <a:p>
            <a:r>
              <a:rPr lang="en-US" sz="2000" b="1" dirty="0">
                <a:latin typeface="Times New Roman" panose="02020603050405020304" pitchFamily="18" charset="0"/>
                <a:cs typeface="Times New Roman" panose="02020603050405020304" pitchFamily="18" charset="0"/>
              </a:rPr>
              <a:t>Functionality</a:t>
            </a:r>
            <a:r>
              <a:rPr lang="en-US" sz="2000" dirty="0">
                <a:latin typeface="Times New Roman" panose="02020603050405020304" pitchFamily="18" charset="0"/>
                <a:cs typeface="Times New Roman" panose="02020603050405020304" pitchFamily="18" charset="0"/>
              </a:rPr>
              <a:t>:</a:t>
            </a:r>
          </a:p>
          <a:p>
            <a:pPr marL="514350" indent="-514350">
              <a:buFont typeface="+mj-lt"/>
              <a:buAutoNum type="romanLcPeriod"/>
            </a:pPr>
            <a:r>
              <a:rPr lang="en-US" sz="2000" dirty="0">
                <a:latin typeface="Times New Roman" panose="02020603050405020304" pitchFamily="18" charset="0"/>
                <a:cs typeface="Times New Roman" panose="02020603050405020304" pitchFamily="18" charset="0"/>
              </a:rPr>
              <a:t>Handles storage and organization of files, and manages exceptions gracefully.</a:t>
            </a:r>
          </a:p>
          <a:p>
            <a:r>
              <a:rPr lang="en-US" sz="2000" b="1" dirty="0">
                <a:latin typeface="Times New Roman" panose="02020603050405020304" pitchFamily="18" charset="0"/>
                <a:cs typeface="Times New Roman" panose="02020603050405020304" pitchFamily="18" charset="0"/>
              </a:rPr>
              <a:t>Responsibilities</a:t>
            </a:r>
            <a:r>
              <a:rPr lang="en-US" sz="2000" dirty="0">
                <a:latin typeface="Times New Roman" panose="02020603050405020304" pitchFamily="18" charset="0"/>
                <a:cs typeface="Times New Roman" panose="02020603050405020304" pitchFamily="18" charset="0"/>
              </a:rPr>
              <a:t>:</a:t>
            </a:r>
          </a:p>
          <a:p>
            <a:pPr marL="514350" indent="-514350">
              <a:buFont typeface="+mj-lt"/>
              <a:buAutoNum type="romanLcPeriod"/>
            </a:pPr>
            <a:r>
              <a:rPr lang="en-US" sz="2000" dirty="0">
                <a:latin typeface="Times New Roman" panose="02020603050405020304" pitchFamily="18" charset="0"/>
                <a:cs typeface="Times New Roman" panose="02020603050405020304" pitchFamily="18" charset="0"/>
              </a:rPr>
              <a:t>Organizes input and output files into folders </a:t>
            </a:r>
          </a:p>
          <a:p>
            <a:pPr marL="514350" indent="-514350">
              <a:buFont typeface="+mj-lt"/>
              <a:buAutoNum type="romanLcPeriod"/>
            </a:pPr>
            <a:r>
              <a:rPr lang="en-IN" sz="2000" dirty="0">
                <a:latin typeface="Times New Roman" panose="02020603050405020304" pitchFamily="18" charset="0"/>
                <a:cs typeface="Times New Roman" panose="02020603050405020304" pitchFamily="18" charset="0"/>
              </a:rPr>
              <a:t>Displays user-friendly error messages</a:t>
            </a:r>
            <a:endParaRPr lang="en-US" sz="2000" dirty="0">
              <a:latin typeface="Times New Roman" panose="02020603050405020304" pitchFamily="18" charset="0"/>
              <a:cs typeface="Times New Roman" panose="02020603050405020304" pitchFamily="18" charset="0"/>
            </a:endParaRPr>
          </a:p>
          <a:p>
            <a:pPr marL="514350" indent="-514350">
              <a:buFont typeface="+mj-lt"/>
              <a:buAutoNum type="romanLcPeriod"/>
            </a:pPr>
            <a:r>
              <a:rPr lang="en-US" sz="2000" dirty="0">
                <a:latin typeface="Times New Roman" panose="02020603050405020304" pitchFamily="18" charset="0"/>
                <a:cs typeface="Times New Roman" panose="02020603050405020304" pitchFamily="18" charset="0"/>
              </a:rPr>
              <a:t>(Optional) Cleans up temporary files after processing</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0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E85B7-E9B4-4507-B255-F6AB2603E8D0}"/>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2E6FA9D6-2033-7339-EECA-C5AEC9F95C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0EF5F8B9-CFB4-E002-02D8-721428770F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07619AFB-AC11-A157-E5FB-21811ED90F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01D7164C-505F-324B-CB28-19434FE651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E0354256-7AC2-1325-8AA4-7E650875E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F733C5B9-30CA-E55F-4C69-ADECD77061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36BA5A11-002E-01BC-E819-3796025AB4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685B9943-A97C-089E-781A-6D0559A64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B4466AAB-D1FA-016F-CF38-A223E2C6FB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1292A247-688C-9E81-E595-363000528A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B5C7BE4E-E12E-A762-0DC7-D50351C385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64BFE02F-E28B-3FCC-3CBE-B9692D3FC2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C08F0280-1920-E555-BB0A-B6161B32B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8099B244-5381-9C8E-9A7E-83477A999E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AE8432B5-02E7-564F-D960-E68B0748E6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D7A5C8E3-0723-1CF0-8523-086033B9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A02C68AA-D5C3-26CD-D9D3-6C2C69A56D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798E1CEF-BAF8-B732-46F1-E5954510F7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03CE3D56-D07A-A06F-BF14-D1107B53F8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C29A0D3D-00E4-732F-3896-6591D2DCD4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6A209187-B076-F197-A687-261A897673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4F171BE4-2271-C1A4-04F4-CF3C8F8973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04A10B1A-F09A-170D-914F-EE4D828292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C9534E45-EA94-BBCA-1759-85ECE783BE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B093DE6F-C1A4-0C43-431A-BB747BBCA3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1426E527-55D7-2A99-4FE4-66C32951FB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D71877FE-A0E7-DB8A-ABA0-DAD0A8CFDA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2D416649-C509-8DF2-A545-09CEFE1A8F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C652740F-6F7E-FA79-969E-7F882E31FA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0BF64D52-E062-1A37-C4C3-F5C7EB299E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433C99AA-804A-8EE6-D547-91BFAED7C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34114506-A818-A843-04F8-04449B4004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4A6D0EA5-FBE4-E3C9-4570-2BBC67AB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4E46419C-29EE-D858-5A16-66689FC5C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28571C09-FD6E-71B5-0F86-63F9F1DA21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21038992-9E40-D781-5284-666706E319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CF9D60A1-0BCC-8165-61B3-DA144E1705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0187FF0E-7338-B2F7-CEB0-8FD69729C9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264985AD-8114-3FC8-6DCE-D670E66B2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F8F84977-AEDE-0C69-AD00-3528BA98D4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BBB85D66-95F2-72E6-2F87-45A7288C94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82111BAC-938B-C104-EFB1-6EE87B843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0505D6A0-E17B-077E-0877-BC7321B3AD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2046FE1A-259A-7851-AC7A-C93BC8B48F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894CE8A1-DC0E-7A98-FA3C-610490BF6C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005E38ED-DF3B-D67E-F99F-82AB496A2C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E3E79045-8B12-6955-6616-2728545D60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ACAC3CC9-B1E1-DFDF-7E5E-1A9C17A0D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2F591FFF-02D6-54D3-A7FD-62E6829FF8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7C9D8C50-EE21-8403-8A01-E93D1B0AB8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27122124-FCC9-93AB-7444-2C9F59A541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4D0A20E0-129D-B6EC-010F-D50CC386EC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32501DEB-F52A-BD6E-6420-CDE3FE661B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76F92E1D-9F7A-80DD-3957-98DB6B2D3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2461528E-C1C3-0EAD-A820-851ACBA58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7F7A0D01-835D-4EEA-B24E-C8E1199F6F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61BA9C72-0562-E940-1C7E-CCC2F6D7F9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24B081F0-C39F-84EC-5F14-5B104E4099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ED2E7D5F-A2A4-8D57-05DD-EABE85926D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32B24847-AF34-A273-248E-FFC8A8BEA7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C3FD0602-F308-9C56-2E01-C70449DAE8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A8B0B7EA-A92A-17D7-DDAA-1D247D7146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81E2E552-E934-0601-7568-916CAD4D9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893244A2-B84A-DD59-32D8-789EAA1CED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089796E3-8629-3DF3-C68D-D9DE49DC8B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D33DF9BF-06F7-C883-B646-BF45C4D22A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B3D16797-F892-00F7-A098-C3D03E0778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280A435D-B90F-1912-1282-D57ABA582DF2}"/>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832F8514-1E48-829F-28A7-7E112A998059}"/>
              </a:ext>
            </a:extLst>
          </p:cNvPr>
          <p:cNvSpPr txBox="1"/>
          <p:nvPr/>
        </p:nvSpPr>
        <p:spPr>
          <a:xfrm>
            <a:off x="4689518" y="296561"/>
            <a:ext cx="2367107" cy="523220"/>
          </a:xfrm>
          <a:prstGeom prst="rect">
            <a:avLst/>
          </a:prstGeom>
          <a:noFill/>
        </p:spPr>
        <p:txBody>
          <a:bodyPr wrap="square">
            <a:spAutoFit/>
          </a:bodyPr>
          <a:lstStyle/>
          <a:p>
            <a:pPr>
              <a:buNone/>
            </a:pPr>
            <a:r>
              <a:rPr lang="en-US" sz="2800" b="1" dirty="0">
                <a:latin typeface="Times New Roman" panose="02020603050405020304" pitchFamily="18" charset="0"/>
                <a:cs typeface="Times New Roman" panose="02020603050405020304" pitchFamily="18" charset="0"/>
              </a:rPr>
              <a:t>A</a:t>
            </a:r>
            <a:r>
              <a:rPr lang="en-IN" sz="2800" b="1" dirty="0" err="1">
                <a:latin typeface="Times New Roman" panose="02020603050405020304" pitchFamily="18" charset="0"/>
                <a:cs typeface="Times New Roman" panose="02020603050405020304" pitchFamily="18" charset="0"/>
              </a:rPr>
              <a:t>lgorithms</a:t>
            </a:r>
            <a:endParaRPr lang="en-IN" sz="2000" b="1"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760F1F36-E18E-B23B-67F6-017BFF1A1457}"/>
              </a:ext>
            </a:extLst>
          </p:cNvPr>
          <p:cNvSpPr txBox="1"/>
          <p:nvPr/>
        </p:nvSpPr>
        <p:spPr>
          <a:xfrm>
            <a:off x="609566" y="1373111"/>
            <a:ext cx="6116320" cy="400110"/>
          </a:xfrm>
          <a:prstGeom prst="rect">
            <a:avLst/>
          </a:prstGeom>
          <a:noFill/>
        </p:spPr>
        <p:txBody>
          <a:bodyPr wrap="square">
            <a:spAutoFit/>
          </a:bodyPr>
          <a:lstStyle/>
          <a:p>
            <a:pPr marL="457200" indent="-457200">
              <a:buFont typeface="+mj-lt"/>
              <a:buAutoNum type="arabicPeriod"/>
            </a:pPr>
            <a:r>
              <a:rPr lang="en-US" sz="2000" b="1" dirty="0">
                <a:latin typeface="Times New Roman" panose="02020603050405020304" pitchFamily="18" charset="0"/>
                <a:cs typeface="Times New Roman" panose="02020603050405020304" pitchFamily="18" charset="0"/>
              </a:rPr>
              <a:t>Regular Expression Matching (Regex Parsing)</a:t>
            </a:r>
            <a:endParaRPr lang="en-IN" sz="20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ED539C0F-BAC3-1083-34A0-8E47A8D60A66}"/>
              </a:ext>
            </a:extLst>
          </p:cNvPr>
          <p:cNvSpPr txBox="1"/>
          <p:nvPr/>
        </p:nvSpPr>
        <p:spPr>
          <a:xfrm>
            <a:off x="750454" y="2610955"/>
            <a:ext cx="5824292" cy="646331"/>
          </a:xfrm>
          <a:prstGeom prst="rect">
            <a:avLst/>
          </a:prstGeom>
          <a:noFill/>
        </p:spPr>
        <p:txBody>
          <a:bodyPr wrap="square">
            <a:spAutoFit/>
          </a:bodyPr>
          <a:lstStyle/>
          <a:p>
            <a:pPr marL="285750" indent="-285750">
              <a:buFont typeface="Wingdings" panose="05000000000000000000" pitchFamily="2" charset="2"/>
              <a:buChar char="§"/>
            </a:pPr>
            <a:r>
              <a:rPr lang="en-US" b="1" dirty="0">
                <a:latin typeface="Times New Roman" panose="02020603050405020304" pitchFamily="18" charset="0"/>
                <a:cs typeface="Times New Roman" panose="02020603050405020304" pitchFamily="18" charset="0"/>
              </a:rPr>
              <a:t>Purpose</a:t>
            </a:r>
            <a:r>
              <a:rPr lang="en-US" dirty="0">
                <a:latin typeface="Times New Roman" panose="02020603050405020304" pitchFamily="18" charset="0"/>
                <a:cs typeface="Times New Roman" panose="02020603050405020304" pitchFamily="18" charset="0"/>
              </a:rPr>
              <a:t>: Sanitizes filenames by detecting and removing illegal characters using pattern-matching.</a:t>
            </a:r>
          </a:p>
        </p:txBody>
      </p:sp>
      <p:sp>
        <p:nvSpPr>
          <p:cNvPr id="45" name="TextBox 44">
            <a:extLst>
              <a:ext uri="{FF2B5EF4-FFF2-40B4-BE49-F238E27FC236}">
                <a16:creationId xmlns:a16="http://schemas.microsoft.com/office/drawing/2014/main" id="{6C69C2F5-F742-4657-E143-31CE29F22A2F}"/>
              </a:ext>
            </a:extLst>
          </p:cNvPr>
          <p:cNvSpPr txBox="1"/>
          <p:nvPr/>
        </p:nvSpPr>
        <p:spPr>
          <a:xfrm>
            <a:off x="280247" y="1913164"/>
            <a:ext cx="6116320" cy="646331"/>
          </a:xfrm>
          <a:prstGeom prst="rect">
            <a:avLst/>
          </a:prstGeom>
          <a:noFill/>
        </p:spPr>
        <p:txBody>
          <a:bodyPr wrap="square">
            <a:spAutoFit/>
          </a:bodyPr>
          <a:lstStyle/>
          <a:p>
            <a:pPr marL="800100" lvl="1" indent="-34290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Internally uses </a:t>
            </a:r>
            <a:r>
              <a:rPr lang="en-US" b="1" dirty="0">
                <a:latin typeface="Times New Roman" panose="02020603050405020304" pitchFamily="18" charset="0"/>
                <a:cs typeface="Times New Roman" panose="02020603050405020304" pitchFamily="18" charset="0"/>
              </a:rPr>
              <a:t>Deterministic Finite Automata (DFA)</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Backtracking</a:t>
            </a:r>
            <a:r>
              <a:rPr lang="en-US" dirty="0">
                <a:latin typeface="Times New Roman" panose="02020603050405020304" pitchFamily="18" charset="0"/>
                <a:cs typeface="Times New Roman" panose="02020603050405020304" pitchFamily="18" charset="0"/>
              </a:rPr>
              <a:t> for pattern recognition.</a:t>
            </a:r>
          </a:p>
        </p:txBody>
      </p:sp>
      <p:sp>
        <p:nvSpPr>
          <p:cNvPr id="47" name="TextBox 46">
            <a:extLst>
              <a:ext uri="{FF2B5EF4-FFF2-40B4-BE49-F238E27FC236}">
                <a16:creationId xmlns:a16="http://schemas.microsoft.com/office/drawing/2014/main" id="{FFDD3B6D-A7AE-FB0F-1B0F-FA43D9632C64}"/>
              </a:ext>
            </a:extLst>
          </p:cNvPr>
          <p:cNvSpPr txBox="1"/>
          <p:nvPr/>
        </p:nvSpPr>
        <p:spPr>
          <a:xfrm>
            <a:off x="691078" y="3694158"/>
            <a:ext cx="6116320" cy="2616101"/>
          </a:xfrm>
          <a:prstGeom prst="rect">
            <a:avLst/>
          </a:prstGeom>
          <a:noFill/>
        </p:spPr>
        <p:txBody>
          <a:bodyPr wrap="square">
            <a:spAutoFit/>
          </a:bodyPr>
          <a:lstStyle/>
          <a:p>
            <a:pPr marL="342900" indent="-342900">
              <a:buAutoNum type="arabicPeriod" startAt="2"/>
            </a:pPr>
            <a:r>
              <a:rPr lang="en-IN" sz="2000" b="1" dirty="0">
                <a:latin typeface="Times New Roman" panose="02020603050405020304" pitchFamily="18" charset="0"/>
                <a:cs typeface="Times New Roman" panose="02020603050405020304" pitchFamily="18" charset="0"/>
              </a:rPr>
              <a:t>Chunking and Subtitle Time Synchronization</a:t>
            </a:r>
          </a:p>
          <a:p>
            <a:r>
              <a:rPr lang="en-IN" b="1" dirty="0">
                <a:latin typeface="Times New Roman" panose="02020603050405020304" pitchFamily="18" charset="0"/>
                <a:cs typeface="Times New Roman" panose="02020603050405020304" pitchFamily="18" charset="0"/>
              </a:rPr>
              <a:t>Custom Logic</a:t>
            </a:r>
            <a:r>
              <a:rPr lang="en-IN" dirty="0">
                <a:latin typeface="Times New Roman" panose="02020603050405020304" pitchFamily="18" charset="0"/>
                <a:cs typeface="Times New Roman" panose="02020603050405020304" pitchFamily="18" charset="0"/>
              </a:rPr>
              <a:t> implemented in Python</a:t>
            </a:r>
          </a:p>
          <a:p>
            <a:r>
              <a:rPr lang="en-IN" b="1" dirty="0">
                <a:latin typeface="Times New Roman" panose="02020603050405020304" pitchFamily="18" charset="0"/>
                <a:cs typeface="Times New Roman" panose="02020603050405020304" pitchFamily="18" charset="0"/>
              </a:rPr>
              <a:t>Algorithmic Strategy</a:t>
            </a:r>
            <a:r>
              <a:rPr lang="en-IN" dirty="0">
                <a:latin typeface="Times New Roman" panose="02020603050405020304" pitchFamily="18" charset="0"/>
                <a:cs typeface="Times New Roman" panose="02020603050405020304" pitchFamily="18" charset="0"/>
              </a:rPr>
              <a:t>:</a:t>
            </a:r>
          </a:p>
          <a:p>
            <a:pPr marL="742950" lvl="1"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Splits transcript into chunks of fixed word length (6 words)</a:t>
            </a:r>
          </a:p>
          <a:p>
            <a:pPr marL="742950" lvl="1"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Calculates </a:t>
            </a:r>
            <a:r>
              <a:rPr lang="en-IN" b="1" dirty="0">
                <a:latin typeface="Times New Roman" panose="02020603050405020304" pitchFamily="18" charset="0"/>
                <a:cs typeface="Times New Roman" panose="02020603050405020304" pitchFamily="18" charset="0"/>
              </a:rPr>
              <a:t>start and end timestamps</a:t>
            </a:r>
            <a:r>
              <a:rPr lang="en-IN" dirty="0">
                <a:latin typeface="Times New Roman" panose="02020603050405020304" pitchFamily="18" charset="0"/>
                <a:cs typeface="Times New Roman" panose="02020603050405020304" pitchFamily="18" charset="0"/>
              </a:rPr>
              <a:t> using </a:t>
            </a:r>
            <a:r>
              <a:rPr lang="en-IN" b="1" dirty="0">
                <a:latin typeface="Times New Roman" panose="02020603050405020304" pitchFamily="18" charset="0"/>
                <a:cs typeface="Times New Roman" panose="02020603050405020304" pitchFamily="18" charset="0"/>
              </a:rPr>
              <a:t>datetime </a:t>
            </a:r>
            <a:r>
              <a:rPr lang="en-IN" b="1" dirty="0" err="1">
                <a:latin typeface="Times New Roman" panose="02020603050405020304" pitchFamily="18" charset="0"/>
                <a:cs typeface="Times New Roman" panose="02020603050405020304" pitchFamily="18" charset="0"/>
              </a:rPr>
              <a:t>timedelta</a:t>
            </a:r>
            <a:r>
              <a:rPr lang="en-IN" b="1" dirty="0">
                <a:latin typeface="Times New Roman" panose="02020603050405020304" pitchFamily="18" charset="0"/>
                <a:cs typeface="Times New Roman" panose="02020603050405020304" pitchFamily="18" charset="0"/>
              </a:rPr>
              <a:t> arithmetic</a:t>
            </a:r>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Purpose</a:t>
            </a:r>
            <a:r>
              <a:rPr lang="en-IN" dirty="0">
                <a:latin typeface="Times New Roman" panose="02020603050405020304" pitchFamily="18" charset="0"/>
                <a:cs typeface="Times New Roman" panose="02020603050405020304" pitchFamily="18" charset="0"/>
              </a:rPr>
              <a:t>: Ensures subtitles are readable, timed correctly, and match spoken dialogue.</a:t>
            </a:r>
          </a:p>
        </p:txBody>
      </p:sp>
    </p:spTree>
    <p:extLst>
      <p:ext uri="{BB962C8B-B14F-4D97-AF65-F5344CB8AC3E}">
        <p14:creationId xmlns:p14="http://schemas.microsoft.com/office/powerpoint/2010/main" val="984673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A7307-C43B-27F1-AE2D-A510FE5F702C}"/>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A5FB8C73-9CBB-AFCA-D60C-E0B263F556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0652D5C5-A709-EBD9-96F1-CFC3C24A22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6B6ABB57-1991-61E9-E051-B7622B280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738A132A-7859-6758-A9A1-B5C37D5580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8A8D6ACE-91FC-3EF4-4BA2-015C0F480A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F31119C5-22FB-1BC4-BB0D-07162A1F46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B6795A7A-F47F-397D-7E9A-620AAB9D30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503558FB-54CC-8527-FC26-32902F7890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6D585560-6857-C6FA-FD13-FC84AC2DD2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1B68C803-FCCD-E228-C5FF-24F332352C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2D6FD425-C4E4-4926-94A7-CCF8F224D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BDA55104-98BB-BD07-440E-74DDFB8ADE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8AF13A94-9F73-E7F6-61B0-48BAD037A5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5D7D9568-DE1C-CAEB-BF8B-497FAD1FFF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057E11B2-C189-32EE-86DE-7DC02EA99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C7755756-A746-2052-3C5D-432EC4DE5F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9454C6E6-8AB0-F4D5-0CB2-E5FAC3E0FA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C35FEA2A-05EE-421D-D502-2B279F37E9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FC8F56C7-0324-6FCC-7ACE-33D1231F67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1B7AE9C-388A-0CE5-EF98-52D125DBB3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A0A0A124-46E6-1ACD-C118-D75261A0D6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0D55B7DA-4803-F751-857A-60566F0DF1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0497ED84-624A-F1BD-E6F7-7FBEC81AD0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EB04FE62-43D1-A642-3AAD-AC71691684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F9016E52-CE8A-49FB-F104-D3499AB059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72716053-6DB5-698E-E44D-C648E15FC9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0959F2B2-FF25-6102-8370-5EC9EF5DBE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D0054E0B-C5D2-80F8-C9F1-6A1061E60A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052C81A5-118E-87D1-ABB4-7A9698275D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3069ED4E-1446-EFDA-8CD5-23F8C208C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0E8D7426-5C6B-93DD-0390-C95B9C6EE3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4BD1D777-F9F2-FC12-AB29-979A762CBA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D7AA248D-6B97-100A-AF77-E9C63CC8A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A79B0317-4863-3ABF-B48D-34FBE29BE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B7788228-2ECA-43DF-B86E-87187CE4E1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09F93566-08B2-D04B-3491-979D63011C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391FFC58-42B7-9CE4-EAB6-7E8B968D5B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F97A8A10-9BD7-2441-B3CE-027919B33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28D74E6D-2256-60C3-8125-B9565FC3E8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2B5A5477-3F98-B9BF-EBF0-DA4B5005AF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6B3EA30F-9172-9EED-9447-F9DF3DDE1E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F0A3C804-4BAB-86FF-B77D-CC1D038FA9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5B62AA02-8F46-227A-DA59-5F18023B4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073082CC-7B3C-A701-8663-3F27D35A86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BE85FBA7-4ABD-22AD-6EA6-9B8EB79333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C1E89188-F472-67FA-6AC3-C87502BF40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4F0BFCC7-48CF-EA95-94B9-8427419998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2D992695-83B6-49B4-9E1E-2CF684D99B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6A8F899A-1F01-5B62-C4AA-4C01FCA774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C27FFA7D-8010-C45D-13CA-B4D7F03122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A814C6C3-7C66-C669-18FD-1242D9C71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18B3B9B6-0E9C-B20E-4444-679DC60DE1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952079BC-0CFD-7430-9F29-663A265428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661F2034-0281-1245-A79C-F06D895232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43521A53-CAA0-15D3-387B-5D8542AA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DB26D891-E668-683B-8712-352DAAF9E6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04B1C165-1B79-B326-0A3B-E27CD1783D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9EB730D3-1143-B5BC-0F98-EFB4117020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9B9851E2-4E7E-837E-3C4D-A4451C5609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51D49EC7-BDDF-FA06-00A0-1FDC03031E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86E2F354-51A2-C17C-3D72-DD30EF3DBF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1FE44696-E31E-297F-8BCD-B7965D176B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E1D8F498-C20D-1F5D-2E7A-260BB3C36F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D7821A0C-9E1E-E859-A4C7-35EF77F0C8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39FB4153-666E-B3B3-EBF6-80F6C9B36E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186824E7-429E-7748-1A68-31EDAB4AE9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257D8F17-E76E-E57F-A20A-EDBC5F981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25A86044-1C1F-5613-E860-4A3A76E24670}"/>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06345A33-88A1-1331-3D02-9AF9AC45A36C}"/>
              </a:ext>
            </a:extLst>
          </p:cNvPr>
          <p:cNvSpPr txBox="1"/>
          <p:nvPr/>
        </p:nvSpPr>
        <p:spPr>
          <a:xfrm>
            <a:off x="3836754" y="129817"/>
            <a:ext cx="4614117" cy="523220"/>
          </a:xfrm>
          <a:prstGeom prst="rect">
            <a:avLst/>
          </a:prstGeom>
          <a:noFill/>
        </p:spPr>
        <p:txBody>
          <a:bodyPr wrap="square">
            <a:spAutoFit/>
          </a:bodyPr>
          <a:lstStyle/>
          <a:p>
            <a:pPr>
              <a:buNone/>
            </a:pPr>
            <a:r>
              <a:rPr lang="en-US" sz="2800" b="1" dirty="0">
                <a:latin typeface="Times New Roman" panose="02020603050405020304" pitchFamily="18" charset="0"/>
                <a:cs typeface="Times New Roman" panose="02020603050405020304" pitchFamily="18" charset="0"/>
              </a:rPr>
              <a:t>DESIGN ARCHITECTURE </a:t>
            </a:r>
            <a:endParaRPr lang="en-IN"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94D0911-63DA-17FF-80B1-15BEA8D09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394" y="903858"/>
            <a:ext cx="10618669" cy="5868284"/>
          </a:xfrm>
          <a:prstGeom prst="rect">
            <a:avLst/>
          </a:prstGeom>
        </p:spPr>
      </p:pic>
    </p:spTree>
    <p:extLst>
      <p:ext uri="{BB962C8B-B14F-4D97-AF65-F5344CB8AC3E}">
        <p14:creationId xmlns:p14="http://schemas.microsoft.com/office/powerpoint/2010/main" val="3383696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0163B-52DB-EEBB-1F7D-2EACD0295243}"/>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11E7262C-B33A-807C-181A-81743C8995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D7BAE29B-392B-861C-04D9-DAA70A9AEF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662261D3-587C-33CD-20E1-0AF7920C5D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573BF18B-E5F6-D19B-4BC4-8AFE2C5B5D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2D43D08D-6812-AD15-DB92-A757550CE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0BE3A92C-ADA6-A87E-0BC6-B725A6CFD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67F085AF-E7F3-D52F-6090-9E56225139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E7DCF234-3886-82C7-1841-4C99A8EA1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C2D9F302-0C6B-DFB3-37FD-FC654C97BC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9BB65E35-89CD-5FD9-EDA8-CC06303141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FE16B0E3-A4E4-3BCE-88F0-7ADEA16D06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B8910DFB-2DAF-3501-DED3-37DE19515F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BBA2ED13-A3A0-AC1B-9BC6-E2322F6A2A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D9517324-1F75-FF19-949E-44229C1AB3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C47AAC57-082B-5AD9-9739-8F790971DE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2E5B3DE9-8831-0D3C-422B-CE9B4CF594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A72CDF57-5CE8-2AFA-D766-59BF9813B3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B7E4C86D-44A0-E58B-1572-FE6237BAF3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3E70D8D2-9325-5F38-844E-C47FACD9E9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BFCDCF54-3CDC-F184-B9E4-CDEEE5D731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6245F7DB-6DCC-E20C-4ABA-81773CA154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557838EF-3714-AD4A-3D45-9B84EC9D9C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165FD947-4DC2-23B4-53C1-A92DE3BFF7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28AD2156-8022-8254-7325-C9744CFB5B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7493A792-0D27-A611-86DC-9BD55E61DD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2382F302-617E-C1D4-F7F1-9AB45F0830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43D079B3-1929-A71D-C7EC-D90606CFD2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B6221176-10B8-F66D-C7F2-DCB1B2249A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1F9AE898-9083-032A-A1E5-B5335232BB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B7CE712D-94C3-2343-6071-7784C539E6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5AB72824-3258-8D1B-1E10-481CF3A971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96496A41-1F49-AC65-DC17-2F2400A120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F614D7E1-A83F-3B39-CD7F-04B86DC83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1CA41534-1DB0-F7EA-436F-8ABA9903C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70A95E8C-B2BB-5E5D-E722-70208113BC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0DA79C9A-BD6C-32F3-AC45-458D95DF3F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507475B7-3762-4ECD-01C2-2DED774D93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B0445F12-DA2D-299F-0199-27E7B5BDCB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69C8D858-34FE-9404-DE73-C49D76404B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21C48B72-800A-643E-AD51-C1450F35B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914B025-6889-6A74-141B-240DDBB963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E6E257AE-AF55-C4AF-C5C9-FB73361D7A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68A86922-B304-B061-F32F-B82FFAD8CF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0D36E53C-D74F-4E7C-ED30-3125DE0F8B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D1BEB821-9810-12C6-2BE7-8B0940339F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102A8109-EB13-2FE6-6C5A-B32629837F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D1E0255F-71E8-A157-D13E-14922235CD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F05AF209-714D-AD84-ADFA-8B0ABDFBEC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8D9283E0-1EA1-10FF-03EC-E0EDE4C42A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F4C677F0-F9F6-3F4F-E683-F8E98C0F44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00686F5B-CB05-DA4E-CDA3-89E62B1C3E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693DA5BE-A4CC-A7D8-CDDB-67D45B168B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96F9BFEF-B88E-9424-F85A-EBB489FFCA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B7BEAB89-473F-D296-E9A7-636C1C0D43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70F13F2A-7AB1-B881-54E5-C7F0C0988F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C89C1254-5AFF-C52B-D8F5-18F279B0F1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95A463D9-4344-10E1-2088-311C5A3B94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D6AB6223-7D2F-4291-0545-9A5A7A0C1B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2B0992A1-8BBE-5C75-13A2-C604D0B21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57A7DB37-DB05-F3EF-59DC-BE6C71D96F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51894F27-6FDE-9A77-041F-5A857CEE0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87D6F7A4-5101-1A6D-4F53-2E43913A68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269869F4-0C0C-FC06-64E7-0A9DABDBA6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E4DA89D4-F946-08A6-A01D-0DB8B5A7D8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B67FF81C-5CD3-A505-0AA6-B9E54974AA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A2F9895E-EE57-2AAE-260E-28F0B65E1C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207CC865-85BF-4F1F-9D6D-00A3EC99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6AFB93D7-7801-21B6-F3D7-3303CC1EDF3D}"/>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8C9FEBF8-6595-6D88-C811-3A04542C9FC1}"/>
              </a:ext>
            </a:extLst>
          </p:cNvPr>
          <p:cNvSpPr txBox="1"/>
          <p:nvPr/>
        </p:nvSpPr>
        <p:spPr>
          <a:xfrm>
            <a:off x="3836754" y="129817"/>
            <a:ext cx="4323877" cy="523220"/>
          </a:xfrm>
          <a:prstGeom prst="rect">
            <a:avLst/>
          </a:prstGeom>
          <a:noFill/>
        </p:spPr>
        <p:txBody>
          <a:bodyPr wrap="square">
            <a:spAutoFit/>
          </a:bodyPr>
          <a:lstStyle/>
          <a:p>
            <a:pPr>
              <a:buNone/>
            </a:pPr>
            <a:r>
              <a:rPr lang="en-US" sz="2800" b="1" dirty="0">
                <a:latin typeface="Times New Roman" panose="02020603050405020304" pitchFamily="18" charset="0"/>
                <a:cs typeface="Times New Roman" panose="02020603050405020304" pitchFamily="18" charset="0"/>
              </a:rPr>
              <a:t>DATA FLOW DIAGRAM</a:t>
            </a:r>
            <a:endParaRPr lang="en-IN" sz="2800" b="1" dirty="0">
              <a:latin typeface="Times New Roman" panose="02020603050405020304" pitchFamily="18" charset="0"/>
              <a:cs typeface="Times New Roman" panose="02020603050405020304" pitchFamily="18" charset="0"/>
            </a:endParaRPr>
          </a:p>
        </p:txBody>
      </p:sp>
      <p:pic>
        <p:nvPicPr>
          <p:cNvPr id="1026" name="Picture 2" descr="PlantUML Diagram">
            <a:extLst>
              <a:ext uri="{FF2B5EF4-FFF2-40B4-BE49-F238E27FC236}">
                <a16:creationId xmlns:a16="http://schemas.microsoft.com/office/drawing/2014/main" id="{77E4FAB0-1497-957A-9236-02D7E2FA8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354" y="714592"/>
            <a:ext cx="2828925" cy="589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279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82204-7115-9B9A-8AC0-A2ED5EA94B6F}"/>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367FF7BF-0492-2FC7-503A-324CF70A00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628CCEC0-5012-C7BF-66A5-661BADDB0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DDD108B0-A451-396D-6E45-12D11D26B1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5903FB71-D1C1-107D-ED91-D42B66D96F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3EBA94D1-8BB6-5C77-8854-3120F0FC13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EFB18BB0-8247-2712-9B75-6095042A31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384AFF74-EA20-D8D0-0E4A-8B8683553E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16A27218-95A9-0248-87EA-964F27B5CB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4299D47C-5DCE-793E-67F4-105FD21274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E91F4305-ED7A-DE72-A7A2-3B4079EE2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E858EACE-BA0F-B804-177C-61A5CCBFE6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072B3BD3-FBB5-B1AE-0C6A-1FE9C19C3C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9FCBCC51-09E2-70CA-1AD7-F3C3E88FAD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D60F3A65-C615-01EE-E323-9F3E1D4C51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4C63D61D-B487-AB2D-F4C6-399E5AF1EC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BB62031A-73C9-7EEE-F1F1-C6EBEC2A1C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FB4DD367-3D88-7420-1945-F87B65CD33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AB22C7FC-F9AB-D9BB-7430-2E2231DA94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2C4D0D6A-99D7-B989-BE73-840B6991D9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A9D7D14-BEDA-8E8C-F566-DE941F4EF9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B9D9EB7D-F874-82B5-CED8-EB50738A7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CD285928-04EC-6CFB-A22C-CA50C0BAF6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F70AEB24-0773-847D-0AB0-4D176FDEB0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B674696C-DDA9-0D4A-C6A0-1AD8F40C3F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38E5963A-8E4E-E5C5-34F4-ED72E5435B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217B91B9-3992-C114-164B-98DC214A0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978E76D6-92DD-4C26-21EE-1C1F83F74A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B83BB401-E3A9-E93E-8593-9F88CA9A28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D44DB71D-2B17-B89A-ACBF-0CD06ABD22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BF4B60EA-70A0-307E-5E45-DD6F28CF07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23932529-C6C2-AACB-0402-E60A03CA56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F0F848B3-B336-85E3-32E3-B5E16C11BF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6C1D71B6-78ED-34BF-866D-E8980A5D3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5FA0FD18-BEB3-D5C4-C45A-7FBB79EBB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98E8056E-8CE6-4F53-1EEE-C44E169B98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8490075C-1B05-070E-6F5A-9F22463063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569409AE-538B-84AC-F38A-CD0EBACBB7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46902F31-2E3D-3E94-6C8B-F797436C44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83FA76B0-4678-6EDB-D47D-6599FCDA75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2379BC6E-1AA9-FBB5-D972-C860894110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19F17596-0E32-2B3C-3CC3-0AB73AF8C6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1D1FCC1F-DBF3-DCCA-D3B6-9DF9951830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CCA1713F-D572-24A7-C908-D62934F63D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D15A78AC-50F0-4D6E-440F-E8CFC691F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8186C081-B6A6-61C3-4186-D83AE51795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079C5A5C-7D28-5235-5ADC-3BACCD8BCC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B33A52AB-F872-F1D9-5F1B-22AE9C50FC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2358C9BC-3632-3BB3-56D4-1500122C10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E48FB4D8-7932-52BA-E0C3-4BF23F67EE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065B5A7A-BF58-2F88-7501-8AA52EBF9A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4B0B79BE-B05C-F02A-3F62-D940D988A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27DB4E67-2EAC-8832-9CA3-93B5EBEC5A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EF12C008-CA2C-E1E8-CC7A-927133687F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AD13A85D-0BDD-ACC9-6E1D-AA328CAED3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79621C03-88A9-52B1-F2DA-A326839365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3A8CE908-17F1-71CC-7C63-E0632745CE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21A111C9-3C3D-2B00-686F-BA548EE9C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91A09C81-9003-6FF6-8F04-F48E1E3E7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7A96A7A1-4491-1695-507F-EFA2BDDBFE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A5685078-5067-7B37-CC7B-9FB30C0CDC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00621AFD-8AFF-0EB5-D6CB-0E7E676E09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3962B6B8-CCC0-06BE-81DE-55E5DBE4C9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3C5810D1-9E04-DACE-B3B3-0B2D8DF1A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9854456F-54CD-42A1-450F-F48FC15E4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6834A0DF-281E-94E3-A52D-22CFCE39E5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4F110FA1-5166-12AA-3647-095711D6DF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5FF49823-4910-A4CC-88B9-14F0F9BEB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DFF0C643-DB8B-3ED9-0C62-769CFAC9BFD2}"/>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25F4FB00-315F-1FDF-D188-2BFB1D4CC367}"/>
              </a:ext>
            </a:extLst>
          </p:cNvPr>
          <p:cNvSpPr txBox="1"/>
          <p:nvPr/>
        </p:nvSpPr>
        <p:spPr>
          <a:xfrm>
            <a:off x="3142710" y="236624"/>
            <a:ext cx="4724443" cy="584775"/>
          </a:xfrm>
          <a:prstGeom prst="rect">
            <a:avLst/>
          </a:prstGeom>
          <a:noFill/>
        </p:spPr>
        <p:txBody>
          <a:bodyPr wrap="square">
            <a:spAutoFit/>
          </a:bodyPr>
          <a:lstStyle/>
          <a:p>
            <a:pPr>
              <a:buNone/>
            </a:pPr>
            <a:r>
              <a:rPr lang="en-US" sz="3200" b="1" dirty="0">
                <a:latin typeface="Times New Roman" panose="02020603050405020304" pitchFamily="18" charset="0"/>
                <a:cs typeface="Times New Roman" panose="02020603050405020304" pitchFamily="18" charset="0"/>
              </a:rPr>
              <a:t>USE CASE </a:t>
            </a:r>
            <a:r>
              <a:rPr lang="en-US" sz="3200" b="1" dirty="0"/>
              <a:t>- </a:t>
            </a:r>
            <a:r>
              <a:rPr lang="en-US" sz="3200" b="1" dirty="0">
                <a:latin typeface="Times New Roman" panose="02020603050405020304" pitchFamily="18" charset="0"/>
                <a:cs typeface="Times New Roman" panose="02020603050405020304" pitchFamily="18" charset="0"/>
              </a:rPr>
              <a:t>DIAGRAM</a:t>
            </a:r>
            <a:endParaRPr lang="en-IN" sz="3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F72943C-C0EC-90D8-78A5-14FEC4A59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109" y="886307"/>
            <a:ext cx="8303095" cy="5641476"/>
          </a:xfrm>
          <a:prstGeom prst="rect">
            <a:avLst/>
          </a:prstGeom>
        </p:spPr>
      </p:pic>
    </p:spTree>
    <p:extLst>
      <p:ext uri="{BB962C8B-B14F-4D97-AF65-F5344CB8AC3E}">
        <p14:creationId xmlns:p14="http://schemas.microsoft.com/office/powerpoint/2010/main" val="3170815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28FB8-4985-A75C-E726-74BBE442EB27}"/>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E4AF8903-70C4-EF5E-1DF6-23FB3652B9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7E38408B-00D3-B929-D3A2-AA5ED9532F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D0C25323-6D38-5CFC-ACC6-E1FB1241FA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4CB88E92-4B43-9DA8-F705-74FB2428C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D21D727F-0249-3B57-3DD8-E7CEE72BB5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FF446C71-11C3-4EF9-08DA-EE9B40771D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8D1F64F9-CBED-6B25-6E34-F12814684D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1681CE05-2FC9-C6FD-22EF-C6AF7C6894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6F1137A8-925E-0832-2884-BC64E2D138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AE79803E-3352-66D5-8A9A-E08B71FD4D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4CC545D7-FEEC-1D63-E161-FF6C04B574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34CA0405-6C35-5201-4412-3D6DAF894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AB607019-7141-CAE9-1ABA-9092C70ECE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79DD9ADD-78CF-A5BD-CBEA-B73FE4F0C5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05EA476B-92D6-DECE-F184-0979709840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3B8C6827-67FC-BDA6-BB9C-F04319BD98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B462A043-E654-0C95-7D33-2B5DDC121D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11FEF88F-D2BB-48CA-9B7C-62F3927D9E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964E5849-D9F8-3AD4-5E14-7A1AB23294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14106AA-1F0E-C643-B2F6-F5EAA59508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13101CA5-935C-9186-4C25-15A783C495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A634BB53-11FD-35CB-8602-4BABEE0761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7963F0FC-7701-325B-EC04-1D745989C9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32B74AD7-5593-12F9-8AA9-DDDDE81C13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3D093BFC-5F7D-F9BA-36EE-8FC37BE880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5E9E0D6F-14EA-1F87-6437-11C075F9F0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09AD2116-4467-27B4-CA05-1011D22F9E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D19E27FA-88AE-C069-998D-3C754F4302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3F902EE0-BEFF-71FD-550A-530B16CCF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9F6078C0-2804-BA79-8437-04128303B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40B26153-3E79-4BF9-1B15-0800D333C1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8EC28D74-634E-74EB-C07F-C9FBDAF0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81727021-A286-A8F1-E38F-957BC2D5F2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33796A2D-F90F-FD2D-2E99-9A16A89C1D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51748B60-2E4A-D6DB-87F2-5129D37D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14555595-99DC-89E6-A9A8-617EC2BA72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04E59002-C2DE-453D-B22A-0718925C45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F18D6082-F502-F0C3-A2C2-461331EA90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95BFB58D-B89A-AE73-2452-256FEC03C6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F2A95A79-49D3-E767-39BF-55C93119EF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509E7D03-F761-5960-B87A-13885E255B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150681A6-6F4C-3C0F-AB98-56F10D1431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DBD34A45-6B13-EDB9-7265-21F3351C7E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43FE036C-6C55-2968-B8BD-35B9ECC9CC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4C1DC630-DBCC-DE8B-BBAD-2CDBB10D2B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DE1BAEBD-E1D3-81E9-D521-7338128EE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30D0DB73-8DE5-FA35-6301-D1D6807FC0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6892BBBE-3971-1C0E-3655-E55CB55EEE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58DE0EFF-42E1-0BFA-6845-DBB3F145CD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E304B95B-7797-5E16-2163-0174A70FCD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F1E03CBB-D2F3-DE35-70C9-509E7E72EF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B0CFC034-E753-F3BF-D1AF-1160B5165E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AE2277DD-A9E3-2A9B-9EE3-47845B2C1A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7397B343-4507-B8E8-62E4-60C8E6C2F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5EA891C5-7D75-4305-4E2F-B97275BE86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EACE78CA-4A5F-6854-C687-D578218F25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8A3D8526-D9DA-76E3-DF72-80DB1EAE37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D130DBDA-0D21-2CF2-2B03-DD9899EB47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AD621218-F158-FEFA-279F-C5E2CE5486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CCEC0F9A-4DAA-57EA-E860-0867EA6950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F1838671-A8EF-587F-9FB5-8E271BAAED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C84204AD-4338-9A8C-77A9-66EC8DF288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B7AECA43-3A7F-437D-55BD-FB0A755E54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E1419941-682F-0CCF-4D29-F9BC503D73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689ACCF1-A9D2-71C8-66E3-B458EA788E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344592FC-848F-09C8-554A-B0FEA39D22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85CD8E11-D142-58AD-4643-F0C76668C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084F2BC8-A9BE-2E22-1706-52598511D95D}"/>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2B3D4B67-97BD-4DA7-19E0-FA1861982BE1}"/>
              </a:ext>
            </a:extLst>
          </p:cNvPr>
          <p:cNvSpPr txBox="1"/>
          <p:nvPr/>
        </p:nvSpPr>
        <p:spPr>
          <a:xfrm>
            <a:off x="4126104" y="170166"/>
            <a:ext cx="4323877" cy="584775"/>
          </a:xfrm>
          <a:prstGeom prst="rect">
            <a:avLst/>
          </a:prstGeom>
          <a:noFill/>
        </p:spPr>
        <p:txBody>
          <a:bodyPr wrap="square">
            <a:spAutoFit/>
          </a:bodyPr>
          <a:lstStyle/>
          <a:p>
            <a:pPr>
              <a:buNone/>
            </a:pPr>
            <a:r>
              <a:rPr lang="en-US" sz="2800" b="1" dirty="0">
                <a:latin typeface="Times New Roman" panose="02020603050405020304" pitchFamily="18" charset="0"/>
                <a:cs typeface="Times New Roman" panose="02020603050405020304" pitchFamily="18" charset="0"/>
              </a:rPr>
              <a:t>CLASS-</a:t>
            </a:r>
            <a:r>
              <a:rPr lang="en-US" sz="3200" b="1" dirty="0"/>
              <a:t> </a:t>
            </a:r>
            <a:r>
              <a:rPr lang="en-US" sz="2800" b="1" dirty="0">
                <a:latin typeface="Times New Roman" panose="02020603050405020304" pitchFamily="18" charset="0"/>
                <a:cs typeface="Times New Roman" panose="02020603050405020304" pitchFamily="18" charset="0"/>
              </a:rPr>
              <a:t>DIAGRAM</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4A1E373-CCBA-C612-F853-E413CA7C0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348" y="955001"/>
            <a:ext cx="9756178" cy="5614397"/>
          </a:xfrm>
          <a:prstGeom prst="rect">
            <a:avLst/>
          </a:prstGeom>
        </p:spPr>
      </p:pic>
    </p:spTree>
    <p:extLst>
      <p:ext uri="{BB962C8B-B14F-4D97-AF65-F5344CB8AC3E}">
        <p14:creationId xmlns:p14="http://schemas.microsoft.com/office/powerpoint/2010/main" val="415988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FA7F7-6BC0-2571-E870-A237AB3A7528}"/>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1F2FFE84-DB7B-FD86-00DE-DF706F5467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06A2C2E7-F3B7-7BAF-5CA4-4E9D2BBC97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4C6BC78F-31CD-C9FB-D640-2DA8BD0AB2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C43ABF65-0F97-71AB-935E-48F1539D34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8F7ABC93-AD1E-94BB-5905-0EE8441D2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1AE59A7F-901D-F2B1-CE5C-4432B81582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8D13CC50-E552-970F-8952-5F5CDC8CE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3F4D793C-DF34-D08B-41F5-A305A360E4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B84CDEC0-AECC-1769-C783-6C1BEF7AAC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B9ECFA6D-3B35-F4AE-BA3A-56BEB3A246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3333025A-BA13-8257-194A-FCFAED3A58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16D175A7-953B-CC28-1D86-7DE2E9AB04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A8A2079E-4D70-B8D0-7ACF-A81A481D5A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E44A5D7A-290E-563B-FD98-18E4897734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8F996F47-2B66-14AF-F663-9E2844305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8E167654-8E87-7FD7-4314-3F37B5680C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9DB7A413-D879-DE5E-BFD7-BEFB3653A3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A25323E7-59DC-5D25-332A-9B7B4DA95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43F1207A-66A2-012B-EB2D-09E1551ACD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6560F097-6405-8787-51CC-B8203928C3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A6947244-0828-A113-7897-B27DD6ED8C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B8EF1386-EFE8-CAC3-B666-EA20B687B1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BC1B5758-9C41-CAE7-3829-EE0FBF8569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5B45D896-F713-19F4-CC14-5FBFAC0B8E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6C173EE0-12BC-1115-8AE7-EF4D0B6BF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4EECBA8E-2548-B703-8395-3C7A9BEB67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49710079-3851-F7ED-994F-DCA38EEB97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3E9946FC-7D08-9BD4-AE84-4355036151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E4984A26-4126-0943-D7C1-B9E5D8EAAF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545A824-B947-8E85-DA93-CBC76D1C34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B0002D47-5471-EAC6-C3D9-58E10DDD5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FC21EB24-751B-1E39-BF9C-7D7CC317D0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F55D1151-1072-ACDC-7546-365C9908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354483C0-EC5F-9012-5D49-73D61CF72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9DD545A3-E688-9B8F-C080-819D39781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2FBEE97A-4D38-F339-8BDD-4ADB43356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021E8BF7-30E1-4AF3-88B0-034C9D4397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DF009576-EBB2-9DF6-1BBE-699E7F84BF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91B40BE3-769C-5DAC-18F9-9A2D0EFFA2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207687D7-09CE-074D-AE1E-5A9E054599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EBF18D84-9B51-CAAD-5C6D-C1AAD28693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6CA46E8D-7A03-11D8-1D3D-9AEDB6E16C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B9DFF96E-6D84-EE05-C380-BDD08693BA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D8EACCC-2D82-A7D4-DAB2-767BED94E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56FEF81E-023B-2914-E955-3DF143402A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CDDEAFF1-7DA0-A55A-F0A8-CE8940BA4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72F1D9D6-FBC2-6E98-4AEC-834F6F2308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D5AD7259-011E-40B2-14BA-457FB53E11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F00A7D4A-F31C-8DD3-4586-EB87DAFA3C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E57C7D6E-79E9-BD1E-BF4F-9084F7C11D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16D44FF0-5521-19B9-021A-AED2470883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A81A2577-E72D-9E09-9E83-0DF3F75107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FCC28231-0EDE-CCD8-DBA3-706010CE8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58A5A19F-6FCC-B994-A457-B85C6FEEF0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51E2578F-F98A-4912-2CC4-6F255419C8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6F6A6075-08E1-E677-CE45-29D7F6B49E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1EFB6B4A-2087-B0A7-89AA-A871834D16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98CF9A48-60B2-6FF0-C65B-7237B245F3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E4A294C2-8112-EA59-B254-D7176BB1CA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8F9B830D-D6F4-EAC9-023A-64C3FE2DAE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AC9CC0FA-1D25-0C53-F92C-7EECB6C17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839CC8C8-32C9-616A-DF2F-E33AB1B76E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00212ED7-56A1-8FCE-4E40-10337124DA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E18DFC39-A8D7-BA9A-6706-331A68022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B4ACD314-A2F2-9A7F-1413-F95D3E5EEF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3FC6B75B-996A-2ECF-5C3F-B6F70E109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4186B3F5-7EC0-6BB8-EF6D-B97E724BB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C015FF30-5926-9227-1CDB-B001BDF03531}"/>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2BD98C6F-B7D8-E5BC-599C-21C34E96BFD0}"/>
              </a:ext>
            </a:extLst>
          </p:cNvPr>
          <p:cNvSpPr txBox="1"/>
          <p:nvPr/>
        </p:nvSpPr>
        <p:spPr>
          <a:xfrm>
            <a:off x="4122939" y="150770"/>
            <a:ext cx="4323877" cy="523220"/>
          </a:xfrm>
          <a:prstGeom prst="rect">
            <a:avLst/>
          </a:prstGeom>
          <a:noFill/>
        </p:spPr>
        <p:txBody>
          <a:bodyPr wrap="square">
            <a:spAutoFit/>
          </a:bodyPr>
          <a:lstStyle/>
          <a:p>
            <a:pPr>
              <a:buNone/>
            </a:pPr>
            <a:r>
              <a:rPr lang="en-US" sz="2800" b="1" dirty="0">
                <a:latin typeface="Times New Roman" panose="02020603050405020304" pitchFamily="18" charset="0"/>
                <a:cs typeface="Times New Roman" panose="02020603050405020304" pitchFamily="18" charset="0"/>
              </a:rPr>
              <a:t>SEQUENCE - DIAGRAM</a:t>
            </a:r>
            <a:endParaRPr lang="en-IN"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9243F70-7878-BCB8-8949-671C01EBEE30}"/>
              </a:ext>
            </a:extLst>
          </p:cNvPr>
          <p:cNvPicPr>
            <a:picLocks noChangeAspect="1"/>
          </p:cNvPicPr>
          <p:nvPr/>
        </p:nvPicPr>
        <p:blipFill>
          <a:blip r:embed="rId2">
            <a:extLst>
              <a:ext uri="{28A0092B-C50C-407E-A947-70E740481C1C}">
                <a14:useLocalDpi xmlns:a14="http://schemas.microsoft.com/office/drawing/2010/main" val="0"/>
              </a:ext>
            </a:extLst>
          </a:blip>
          <a:srcRect t="3802" b="3684"/>
          <a:stretch/>
        </p:blipFill>
        <p:spPr>
          <a:xfrm>
            <a:off x="1077387" y="1074734"/>
            <a:ext cx="9939328" cy="5340111"/>
          </a:xfrm>
          <a:prstGeom prst="rect">
            <a:avLst/>
          </a:prstGeom>
        </p:spPr>
      </p:pic>
    </p:spTree>
    <p:extLst>
      <p:ext uri="{BB962C8B-B14F-4D97-AF65-F5344CB8AC3E}">
        <p14:creationId xmlns:p14="http://schemas.microsoft.com/office/powerpoint/2010/main" val="598129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1A386-113E-3CBA-9812-A72033D05B0D}"/>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33FB205D-E1F1-E134-4028-8037166DC4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FE2395B4-FAFB-9932-DE4E-61E31102F2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1E8E18DC-A2B0-1D3D-B110-5525F15D99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31835CE3-81DC-F528-3A48-DE50C8EE92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83BF4D44-2296-CB0C-F26C-F9CED69EDE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1916F939-0156-1DFB-6335-72EEF33B72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CB35FB53-D53A-B388-1473-C448586DB5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D98E855D-7396-49DB-0D63-0986F64BCE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E336DDE4-2DCD-5AA1-FBDD-0E1C6B1680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1B05C45F-DD55-496A-2378-D2139C4AD0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E9213E1B-CCCB-986E-DE2C-6BC0FCB66B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753DAB0B-435E-CAB3-3ABB-8CFC457924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DAA924C8-3BDC-7819-DD68-DD607D28DD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914BB9FD-8095-FBC1-A170-98AD600C9A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6A502D0E-6718-9D9D-2193-2626ED40BF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2469CA5F-48EE-52CA-B939-0AD51EC26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6D5E7020-635F-96CC-906A-17B909409D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55514C0D-8F9B-6288-2E6B-C5164EBF9B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F88DAA6B-C4C2-F314-3C60-8A31DAFA0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E76B4464-CF2E-2DFD-FE92-FEF84B604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B63ABD72-8309-807A-340B-4BE1067177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9B386C4C-D376-AE81-1007-A5F26E2101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888FC2B7-2DEF-B91E-4D70-77822B2771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F5590349-A9D6-A484-AE8C-D234548AC2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E98D471B-1975-075E-BCD9-2219640228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F7BCF963-5E6A-DAC7-E56C-F4C6244106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282C3B8B-BEB5-68D0-1A7A-1E6059F6F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639062C0-40B4-62A5-17BE-FD3527857C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79EBE771-997E-50D8-394C-1FD7AE64E7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585B1AD-274F-3926-E9FA-FD70043ED5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F3BAF69A-C3EC-458E-9DF7-BAAE384F11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468AA056-3C88-D0F3-B669-90CDA0F746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5644D7DB-D567-7966-5697-ED2A0540A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BD44E296-E91D-BEF5-3C85-EE9F1228A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DAD41D83-C9FC-F4FF-76E6-0559EB803E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72BABEE6-3B6D-C463-8EAC-9C819A907A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99E5A81C-F3E8-E493-C580-2D43F637A7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F242B6AC-4F21-C148-FFE5-B98E3E1C74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B5A13255-158F-5D45-B9B5-1B9791F5F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20CB91DF-0D3F-9A89-F8D5-7C534AD8B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0A0FDC66-6C07-C70C-69DF-3E090A8107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CBB6AADC-826E-BA07-2819-6BA6ED361F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10A32B0E-6701-7730-EF5F-4356CF51BC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A631FBA-7A50-4DF7-1700-413CC667BB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4980E93E-A903-4BF4-FFC4-18A37F84A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4B674D0F-B6E7-6F62-DDDB-1E6713A2BC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9A0C4686-83AB-7975-F205-259AB93821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52854EF2-F785-521D-47AF-63597E7A30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E15572CB-D62A-CC47-F62F-2D5066C0EA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E2F1F82C-8BE3-3B5F-98FD-E79CF4CD26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2CA9E776-B81D-D990-0553-316728789A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6FEEE15E-00F4-C643-17D3-D640AAE3D6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B5AD3A68-1FFE-7C2A-B1C3-579D258C7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CEE85D73-3238-55EF-C0BA-6CB23009E1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067F4C01-77D3-3A53-5A24-948838222E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22671D9-13E7-A3A1-9D5F-67B33BB9D9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922B1D98-0E83-F048-F711-01AEDFFB6B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7EF6A6E7-5B48-03C5-DE1D-10F40FFDA8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9A4491E9-7F02-3792-8F56-DE658F00F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EC9F04E-C1A0-D1A1-9AF3-E872680CAC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D0B69FB7-21F9-BD5D-FE09-28E1EF01F6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BE55CB39-0989-2C48-4C75-24C9B95F0E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8B4E1B4C-7BAA-F700-704A-8893F0365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6E6C3CB1-FFCB-37CA-7F60-A9179DDF74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507E03CB-9F43-E02C-4CE0-6BD4BA0545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F7A71B49-5477-7BDB-4E59-7B772C6D73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E54CB67F-D610-7078-42F8-4C111E34C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352065F9-F3E1-E0AD-A08C-958723773876}"/>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97E2E443-121B-5C42-9D04-D977263ADA9A}"/>
              </a:ext>
            </a:extLst>
          </p:cNvPr>
          <p:cNvSpPr txBox="1"/>
          <p:nvPr/>
        </p:nvSpPr>
        <p:spPr>
          <a:xfrm>
            <a:off x="4122939" y="150770"/>
            <a:ext cx="4737525" cy="584775"/>
          </a:xfrm>
          <a:prstGeom prst="rect">
            <a:avLst/>
          </a:prstGeom>
          <a:noFill/>
        </p:spPr>
        <p:txBody>
          <a:bodyPr wrap="square">
            <a:spAutoFit/>
          </a:bodyPr>
          <a:lstStyle/>
          <a:p>
            <a:pPr>
              <a:buNone/>
            </a:pPr>
            <a:r>
              <a:rPr lang="en-US" sz="3200" b="1" dirty="0">
                <a:latin typeface="Times New Roman" panose="02020603050405020304" pitchFamily="18" charset="0"/>
                <a:cs typeface="Times New Roman" panose="02020603050405020304" pitchFamily="18" charset="0"/>
              </a:rPr>
              <a:t>ACTIVITY - DIAGRAM</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E25A7BD-51A3-A6FD-C4A8-D470E5A07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844" y="944942"/>
            <a:ext cx="6508620" cy="5884492"/>
          </a:xfrm>
          <a:prstGeom prst="rect">
            <a:avLst/>
          </a:prstGeom>
        </p:spPr>
      </p:pic>
    </p:spTree>
    <p:extLst>
      <p:ext uri="{BB962C8B-B14F-4D97-AF65-F5344CB8AC3E}">
        <p14:creationId xmlns:p14="http://schemas.microsoft.com/office/powerpoint/2010/main" val="596955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DA0F9-A20A-102B-043D-9E240266C4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455BAD-825D-CAD4-4C4A-574E01A2C265}"/>
              </a:ext>
            </a:extLst>
          </p:cNvPr>
          <p:cNvSpPr txBox="1"/>
          <p:nvPr/>
        </p:nvSpPr>
        <p:spPr>
          <a:xfrm>
            <a:off x="432079" y="251210"/>
            <a:ext cx="11404879" cy="5878532"/>
          </a:xfrm>
          <a:prstGeom prst="rect">
            <a:avLst/>
          </a:prstGeom>
          <a:noFill/>
        </p:spPr>
        <p:txBody>
          <a:bodyPr wrap="square">
            <a:spAutoFit/>
          </a:bodyPr>
          <a:lstStyle/>
          <a:p>
            <a:pPr algn="l"/>
            <a:endParaRPr lang="en-IN" sz="1400" b="0" i="0" u="none" strike="noStrike" baseline="0" dirty="0">
              <a:solidFill>
                <a:srgbClr val="000000"/>
              </a:solidFill>
              <a:latin typeface="Times New Roman" panose="02020603050405020304" pitchFamily="18" charset="0"/>
            </a:endParaRPr>
          </a:p>
          <a:p>
            <a:r>
              <a:rPr lang="en-US" sz="1400" b="0" i="0" u="none" strike="noStrike" baseline="0" dirty="0">
                <a:solidFill>
                  <a:srgbClr val="000000"/>
                </a:solidFill>
                <a:latin typeface="Times New Roman" panose="02020603050405020304" pitchFamily="18" charset="0"/>
              </a:rPr>
              <a:t> 					</a:t>
            </a:r>
            <a:r>
              <a:rPr lang="en-US" sz="2800" b="1" i="0" u="none" strike="noStrike" baseline="0" dirty="0">
                <a:solidFill>
                  <a:srgbClr val="000000"/>
                </a:solidFill>
                <a:latin typeface="Times New Roman" panose="02020603050405020304" pitchFamily="18" charset="0"/>
              </a:rPr>
              <a:t>ABSTRACT</a:t>
            </a:r>
          </a:p>
          <a:p>
            <a:endParaRPr lang="en-US" sz="1400" b="1" i="0" u="none" strike="noStrike" baseline="0" dirty="0">
              <a:solidFill>
                <a:srgbClr val="000000"/>
              </a:solidFill>
              <a:latin typeface="Times New Roman" panose="02020603050405020304" pitchFamily="18" charset="0"/>
            </a:endParaRPr>
          </a:p>
          <a:p>
            <a:r>
              <a:rPr lang="en-US" sz="1600" b="0" i="0" u="none" strike="noStrike" baseline="0" dirty="0">
                <a:solidFill>
                  <a:srgbClr val="000000"/>
                </a:solidFill>
                <a:latin typeface="Times New Roman" panose="02020603050405020304" pitchFamily="18" charset="0"/>
              </a:rPr>
              <a:t>As digital education continues to expand globally, language barriers remain a significant obstacle, limiting access to learning for diverse linguistic communities. Many students struggle to comprehend educational content that is not available in their native language, creating a gap in knowledge accessibility. Addressing this challenge requires innovative solutions that ensure inclusivity in digital learning environments.  </a:t>
            </a:r>
          </a:p>
          <a:p>
            <a:endParaRPr lang="en-US" sz="1600" b="0" i="0" u="none" strike="noStrike" baseline="0" dirty="0">
              <a:solidFill>
                <a:srgbClr val="000000"/>
              </a:solidFill>
              <a:latin typeface="Times New Roman" panose="02020603050405020304" pitchFamily="18" charset="0"/>
            </a:endParaRPr>
          </a:p>
          <a:p>
            <a:r>
              <a:rPr lang="en-US" sz="1600" b="0" i="0" u="none" strike="noStrike" baseline="0" dirty="0">
                <a:solidFill>
                  <a:srgbClr val="000000"/>
                </a:solidFill>
                <a:latin typeface="Times New Roman" panose="02020603050405020304" pitchFamily="18" charset="0"/>
              </a:rPr>
              <a:t>This project introduces an AI-powered system designed to transcribe, translate, and generate regionally accurate subtitles for educational content. By leveraging advanced technologies, the system enhances accessibility and comprehension, making learning materials more inclusive for non-native speakers.  </a:t>
            </a:r>
          </a:p>
          <a:p>
            <a:endParaRPr lang="en-US" sz="1600" b="0" i="0" u="none" strike="noStrike" baseline="0" dirty="0">
              <a:solidFill>
                <a:srgbClr val="000000"/>
              </a:solidFill>
              <a:latin typeface="Times New Roman" panose="02020603050405020304" pitchFamily="18" charset="0"/>
            </a:endParaRPr>
          </a:p>
          <a:p>
            <a:r>
              <a:rPr lang="en-US" sz="1600" b="0" i="0" u="none" strike="noStrike" baseline="0" dirty="0">
                <a:solidFill>
                  <a:srgbClr val="000000"/>
                </a:solidFill>
                <a:latin typeface="Times New Roman" panose="02020603050405020304" pitchFamily="18" charset="0"/>
              </a:rPr>
              <a:t>The system integrates </a:t>
            </a:r>
            <a:r>
              <a:rPr lang="en-US" sz="1600" b="1" i="0" u="none" strike="noStrike" baseline="0" dirty="0" err="1">
                <a:solidFill>
                  <a:srgbClr val="000000"/>
                </a:solidFill>
                <a:latin typeface="Times New Roman" panose="02020603050405020304" pitchFamily="18" charset="0"/>
              </a:rPr>
              <a:t>AssemblyAI</a:t>
            </a:r>
            <a:r>
              <a:rPr lang="en-US" sz="1600" b="0" i="0" u="none" strike="noStrike" baseline="0" dirty="0">
                <a:solidFill>
                  <a:srgbClr val="000000"/>
                </a:solidFill>
                <a:latin typeface="Times New Roman" panose="02020603050405020304" pitchFamily="18" charset="0"/>
              </a:rPr>
              <a:t> for high-accuracy speech-to-text transcription, </a:t>
            </a:r>
            <a:r>
              <a:rPr lang="en-US" sz="1600" b="1" i="0" u="none" strike="noStrike" baseline="0" dirty="0" err="1">
                <a:solidFill>
                  <a:srgbClr val="000000"/>
                </a:solidFill>
                <a:latin typeface="Times New Roman" panose="02020603050405020304" pitchFamily="18" charset="0"/>
              </a:rPr>
              <a:t>DeepTranslator</a:t>
            </a:r>
            <a:r>
              <a:rPr lang="en-US" sz="1600" dirty="0">
                <a:solidFill>
                  <a:srgbClr val="000000"/>
                </a:solidFill>
                <a:latin typeface="Times New Roman" panose="02020603050405020304" pitchFamily="18" charset="0"/>
              </a:rPr>
              <a:t> </a:t>
            </a:r>
            <a:r>
              <a:rPr lang="en-US" sz="1600" b="0" i="0" u="none" strike="noStrike" baseline="0" dirty="0">
                <a:solidFill>
                  <a:srgbClr val="000000"/>
                </a:solidFill>
                <a:latin typeface="Times New Roman" panose="02020603050405020304" pitchFamily="18" charset="0"/>
              </a:rPr>
              <a:t>for contextual language translation, and </a:t>
            </a:r>
            <a:r>
              <a:rPr lang="en-US" sz="1600" b="1" i="0" u="none" strike="noStrike" baseline="0" dirty="0" err="1">
                <a:solidFill>
                  <a:srgbClr val="000000"/>
                </a:solidFill>
                <a:latin typeface="Times New Roman" panose="02020603050405020304" pitchFamily="18" charset="0"/>
              </a:rPr>
              <a:t>FFmpeg</a:t>
            </a:r>
            <a:r>
              <a:rPr lang="en-US" sz="1600" b="1" i="0" u="none" strike="noStrike" baseline="0" dirty="0">
                <a:solidFill>
                  <a:srgbClr val="000000"/>
                </a:solidFill>
                <a:latin typeface="Times New Roman" panose="02020603050405020304" pitchFamily="18" charset="0"/>
              </a:rPr>
              <a:t> </a:t>
            </a:r>
            <a:r>
              <a:rPr lang="en-US" sz="1600" b="0" i="0" u="none" strike="noStrike" baseline="0" dirty="0">
                <a:solidFill>
                  <a:srgbClr val="000000"/>
                </a:solidFill>
                <a:latin typeface="Times New Roman" panose="02020603050405020304" pitchFamily="18" charset="0"/>
              </a:rPr>
              <a:t>for seamless subtitle embedding. These technologies work together to deliver precise, context-aware translations while ensuring accurate subtitle synchronization, improving the overall learning experience.  </a:t>
            </a:r>
          </a:p>
          <a:p>
            <a:endParaRPr lang="en-US" sz="1600" b="0" i="0" u="none" strike="noStrike" baseline="0" dirty="0">
              <a:solidFill>
                <a:srgbClr val="000000"/>
              </a:solidFill>
              <a:latin typeface="Times New Roman" panose="02020603050405020304" pitchFamily="18" charset="0"/>
            </a:endParaRPr>
          </a:p>
          <a:p>
            <a:r>
              <a:rPr lang="en-US" sz="1600" b="0" i="0" u="none" strike="noStrike" baseline="0" dirty="0">
                <a:solidFill>
                  <a:srgbClr val="000000"/>
                </a:solidFill>
                <a:latin typeface="Times New Roman" panose="02020603050405020304" pitchFamily="18" charset="0"/>
              </a:rPr>
              <a:t>Utilizing cutting-edge </a:t>
            </a:r>
            <a:r>
              <a:rPr lang="en-US" sz="1600" b="1" i="0" u="none" strike="noStrike" baseline="0" dirty="0">
                <a:solidFill>
                  <a:srgbClr val="000000"/>
                </a:solidFill>
                <a:latin typeface="Times New Roman" panose="02020603050405020304" pitchFamily="18" charset="0"/>
              </a:rPr>
              <a:t>Natural Language Processing (NLP) </a:t>
            </a:r>
            <a:r>
              <a:rPr lang="en-US" sz="1600" b="0" i="0" u="none" strike="noStrike" baseline="0" dirty="0">
                <a:solidFill>
                  <a:srgbClr val="000000"/>
                </a:solidFill>
                <a:latin typeface="Times New Roman" panose="02020603050405020304" pitchFamily="18" charset="0"/>
              </a:rPr>
              <a:t>and </a:t>
            </a:r>
            <a:r>
              <a:rPr lang="en-US" sz="1600" b="1" i="0" u="none" strike="noStrike" baseline="0" dirty="0">
                <a:solidFill>
                  <a:srgbClr val="000000"/>
                </a:solidFill>
                <a:latin typeface="Times New Roman" panose="02020603050405020304" pitchFamily="18" charset="0"/>
              </a:rPr>
              <a:t>Speech-to-Text (STT) </a:t>
            </a:r>
            <a:r>
              <a:rPr lang="en-US" sz="1600" b="0" i="0" u="none" strike="noStrike" baseline="0" dirty="0">
                <a:solidFill>
                  <a:srgbClr val="000000"/>
                </a:solidFill>
                <a:latin typeface="Times New Roman" panose="02020603050405020304" pitchFamily="18" charset="0"/>
              </a:rPr>
              <a:t>technologies, this solution guarantees high-quality transcription and translation, making it an effective tool for multilingual education. The AI-driven approach ensures that subtitles are not only linguistically accurate but also culturally and contextually relevant.  </a:t>
            </a:r>
          </a:p>
          <a:p>
            <a:endParaRPr lang="en-US" sz="1600" b="0" i="0" u="none" strike="noStrike" baseline="0" dirty="0">
              <a:solidFill>
                <a:srgbClr val="000000"/>
              </a:solidFill>
              <a:latin typeface="Times New Roman" panose="02020603050405020304" pitchFamily="18" charset="0"/>
            </a:endParaRPr>
          </a:p>
          <a:p>
            <a:r>
              <a:rPr lang="en-US" sz="1600" b="0" i="0" u="none" strike="noStrike" baseline="0" dirty="0">
                <a:solidFill>
                  <a:srgbClr val="000000"/>
                </a:solidFill>
                <a:latin typeface="Times New Roman" panose="02020603050405020304" pitchFamily="18" charset="0"/>
              </a:rPr>
              <a:t>Designed to be </a:t>
            </a:r>
            <a:r>
              <a:rPr lang="en-US" sz="1600" b="1" i="0" u="none" strike="noStrike" baseline="0" dirty="0">
                <a:solidFill>
                  <a:srgbClr val="000000"/>
                </a:solidFill>
                <a:latin typeface="Times New Roman" panose="02020603050405020304" pitchFamily="18" charset="0"/>
              </a:rPr>
              <a:t>scalable and adaptable</a:t>
            </a:r>
            <a:r>
              <a:rPr lang="en-US" sz="1600" b="0" i="0" u="none" strike="noStrike" baseline="0" dirty="0">
                <a:solidFill>
                  <a:srgbClr val="000000"/>
                </a:solidFill>
                <a:latin typeface="Times New Roman" panose="02020603050405020304" pitchFamily="18" charset="0"/>
              </a:rPr>
              <a:t>, the system can be implemented across various educational platforms, enabling a wider audience to benefit from digital learning. By breaking down language barriers, this innovative solution bridges the gap in education, making knowledge more universally accessible and fostering a more inclusive learning environment.</a:t>
            </a:r>
          </a:p>
        </p:txBody>
      </p:sp>
    </p:spTree>
    <p:extLst>
      <p:ext uri="{BB962C8B-B14F-4D97-AF65-F5344CB8AC3E}">
        <p14:creationId xmlns:p14="http://schemas.microsoft.com/office/powerpoint/2010/main" val="39164668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10F86-2510-E2EC-4F69-6DBD71A4B10C}"/>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F4E1EB5B-023F-4138-5236-1333BE8D13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F3779EE6-6ABC-A252-CFEC-FE1533C5D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622F94E5-EBD8-44BB-5907-5762960F2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AF1DFB04-0C11-1656-18CC-7DB851DFBA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48594AB8-3274-9EFC-EA10-FA822BF299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D85AE5D7-6148-A43F-96B9-476136775A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2234E923-7925-6408-B4E0-66B31AA0E8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D8CFE509-DF85-88D8-78A4-1A055642CE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A181250F-E597-5BAF-E667-CD35260CBD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3B238EE1-21E7-06AC-F093-EFE4959CA5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BE8DC0B6-7810-A34F-E670-9AB6A80268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E0E4B582-1CAC-4E51-F85E-7A6C56D075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00278D6D-E68C-34DB-1739-0914621A46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FE80E6E9-DEFB-F5AA-7DB9-9D7F1ACB5C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DB82BD40-67B8-F3F1-B981-C389EBBC55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8B195201-516C-EA73-18E9-7A7C0DC31C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8315893D-C3CA-5A55-1E3D-C7485A1150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D5AAC503-D88F-4089-2BE1-EC97FA92F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E4F6A9CC-32FB-0178-6F62-84B3537E92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165F7123-6477-56F8-DF63-9FD54F2F9C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36618083-448C-52BE-ABA9-AF15EB84C0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F892E922-1341-DED0-30C8-252CE75497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B826B45B-4CB9-07D8-CC5F-AD4521F78E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357C8DDD-22EA-9BA5-76AA-28CA29B9FD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9E6E1CD9-9D92-CCAB-8E7F-A7A90362F3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34305260-658D-EB8F-7880-BC7A8808CD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4F5366D7-F80A-EE50-000A-C0E6AC1D76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9A1170A7-39B3-47E2-9D0F-92D21E3E1F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1547DF58-B81B-EAA5-7A91-669C27AFC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27941462-8CCF-6BBD-E42E-425AE75FC3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CCDA8128-303F-EFB0-E9BF-D4B826F401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202608B5-0155-FA5A-BB85-106CD64435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82B2633B-99B5-E600-76C9-82F93DC41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0967DB54-F03B-54FD-9C94-1ABBD1DD3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121E09C9-F58A-5F75-F620-1987C82F52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5D1660E4-1E65-54A6-1030-C80957E197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57DCA596-7224-1C63-3F8C-638F684E18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3510665B-0A15-ACEC-A509-FC555C9E1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C728CB73-D69F-CD3C-067B-92E0E375BD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9A1A4C70-52AF-BFCE-F6FC-484C93E58C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DBE2BD62-E960-22CA-2BBE-F25E425246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C36A09DA-B41F-217F-BC3D-C614E90048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8833C602-0328-2A7C-1BAA-0FD3BAB572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D08F9559-7FD7-1573-8178-09EC0F2F94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DAE5E926-1594-45F8-20B3-35B6554474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B0D3EE71-678D-B694-62FB-8598373A5D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68A14C88-1BBA-D628-545A-021D59AD4F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F2BB7789-254B-A10C-1AE9-3D1212CF18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144A0EA7-D72F-0E51-9855-3AC2709A3B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454A5DDC-591E-06CD-F424-FE08D6AEBE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116372AF-B74C-0F5D-090E-64D9422C7B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8A9843F0-F1D3-9712-B9A0-F7947AAD1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C91CCBD0-91A0-78A2-3904-CB8E7F3D8D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AFACC3C1-6766-1294-4D03-A80C3080B1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F4D3BDCC-521E-0773-5792-0A80606B6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A0B408E7-6C40-0B6C-57F9-236F57F046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DF8F8DAA-7BBE-8FC4-8AA0-CEDE38C38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51091E09-E050-EF78-7B15-A915407447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5D9F0B3B-6280-1CC5-3C1C-1CF3AF1C9F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49B28D83-95A2-0A98-79ED-A940CEB59D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0992C1A7-0630-D546-8A7E-102BF9D5CF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0EB66955-DF14-DFCE-3C4D-E9AED8E64C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D82347BD-85DF-0328-F781-2970BEF618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8854EA45-7A4D-2AAD-7366-A183B95EC1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0EF92B83-D0FC-FE20-6183-9298D6EADE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207DBDCF-7F02-8FC9-D1CF-1B4B2B50DD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05E6F44B-4DFC-356B-CA23-CFE33EB3B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65E7AA86-D8B9-8F26-09E2-9D1FC7482CD4}"/>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9B182118-274F-3CDC-C00F-EBE4C40DEC55}"/>
              </a:ext>
            </a:extLst>
          </p:cNvPr>
          <p:cNvSpPr txBox="1"/>
          <p:nvPr/>
        </p:nvSpPr>
        <p:spPr>
          <a:xfrm>
            <a:off x="3641259" y="170166"/>
            <a:ext cx="5089781" cy="584775"/>
          </a:xfrm>
          <a:prstGeom prst="rect">
            <a:avLst/>
          </a:prstGeom>
          <a:noFill/>
        </p:spPr>
        <p:txBody>
          <a:bodyPr wrap="square">
            <a:spAutoFit/>
          </a:bodyPr>
          <a:lstStyle/>
          <a:p>
            <a:pPr>
              <a:buNone/>
            </a:pPr>
            <a:r>
              <a:rPr lang="en-US" sz="3200" b="1" dirty="0">
                <a:latin typeface="Times New Roman" panose="02020603050405020304" pitchFamily="18" charset="0"/>
                <a:cs typeface="Times New Roman" panose="02020603050405020304" pitchFamily="18" charset="0"/>
              </a:rPr>
              <a:t>COMPONENT DIAGRAM</a:t>
            </a:r>
            <a:endParaRPr lang="en-IN" sz="3200" b="1" dirty="0">
              <a:latin typeface="Times New Roman" panose="02020603050405020304" pitchFamily="18" charset="0"/>
              <a:cs typeface="Times New Roman" panose="02020603050405020304" pitchFamily="18" charset="0"/>
            </a:endParaRPr>
          </a:p>
        </p:txBody>
      </p:sp>
      <p:pic>
        <p:nvPicPr>
          <p:cNvPr id="2050" name="Picture 2" descr="PlantUML Diagram">
            <a:extLst>
              <a:ext uri="{FF2B5EF4-FFF2-40B4-BE49-F238E27FC236}">
                <a16:creationId xmlns:a16="http://schemas.microsoft.com/office/drawing/2014/main" id="{07687E1F-6AD0-4CC7-3138-0BAC5AFC15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92"/>
          <a:stretch>
            <a:fillRect/>
          </a:stretch>
        </p:blipFill>
        <p:spPr bwMode="auto">
          <a:xfrm>
            <a:off x="643441" y="1946360"/>
            <a:ext cx="10807346" cy="383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274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914D0-3CF4-8EC2-3852-544EAD32BF55}"/>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97B8DFAF-5173-126D-E53E-1B4325F497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AA8A24B0-5BB7-849A-97F4-8FB4D6EAE5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BAD60A81-AE43-012B-B8E1-1BB7EBA784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6F803D9E-D550-8A44-4317-3418CA1724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7BA03E31-0552-A1AD-9548-B86A6A0B86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2A702FE6-5BB5-5B63-B565-C150E7B6B8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70F330EA-7922-AD1B-E67F-6458E4EDFD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A32C7B33-2438-C374-2D06-C9B3CE773D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9221566C-6F20-AAAE-9E38-A4DAC42991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802BB2F5-9AD5-320E-0360-DA4E38AD89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8D672F2C-C696-812A-8FA9-A9748D0EC9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27BE39E1-3389-8A46-40B8-7A3F50E7D7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BED70F7-A8B6-2424-9397-7386832971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B62343EC-4163-668B-4423-534439C066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E39A82C2-9998-94BD-1D76-FE704DDD57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7D23115D-AEC9-214C-B430-3A6ADC2754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1702AFF8-3730-1D89-9AF9-B92FB7207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C9B8B132-823F-D9DC-7E68-E0A4FBAC42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FE9B4170-DF9B-E678-6707-AAEF395708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C0A8F6BF-3D2A-CE9F-A6E7-F3AE339129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A1EED53-3E95-6184-E13C-9BAC4C60D3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7181E60C-B1E8-860C-C510-C0FD1BFA5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950F45E5-D9BF-533B-E0E1-C7F7E22329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007B451D-9A12-A582-4E1D-A4A96A3362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050BFFA9-2AB8-D056-2228-8BA9198543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9686327D-A2B6-6EAC-CA52-3D77F764B1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C33875AB-702A-34AE-79CF-AE4B2A5B8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4CCDD85A-A6C6-54AB-8ED7-5F00B6CE49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1956BCC9-7FD0-1E7C-1B3D-2FD8F87C2D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B08B7620-6BBF-5C80-28D8-9AA051F409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C1D2AE5A-8F6B-7E59-E600-2B18FA9956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A78EA3FD-7BF5-756E-4483-9ED7DFF67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E221082F-2692-026B-B81C-5D51FF39D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343D13A9-1008-9E8F-BA02-B6BA713BB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BA78122A-DED5-E65D-A303-8F0EA29810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4FC2AFA5-7341-3022-929A-E33480B28A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3811D497-612A-E4EA-9062-718A15AFD2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CAD004A6-9183-075D-7048-7D1D579A3B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A9D8A456-B454-3727-701A-DD16BD029C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01B77F52-94A4-72DD-7EF2-F8C0308587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BCA1F2E2-06D1-9F2A-44FD-D77F1FF4AD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5F45A2A2-E284-FC93-94FE-6D8A83C25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74E98C4C-D4DB-48E1-7299-8D0821E703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E3282342-9E94-8382-4A92-9C905FD27D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AC6E2CBB-50F0-5B7A-D18E-0BEF790E4A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DEE7BC5D-101D-681A-6563-133C54CF8F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52375B7C-E7C9-D7EA-87ED-B9E18BD42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09476635-459D-8854-C101-B3AE6C78C8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9311E6C0-53AA-E953-8E04-EFE793110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C3C35D45-0F39-8959-365E-9E5A7DDA0F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15FD8AB4-3508-AE26-4A85-6D05FC99B9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42E304B3-2779-A316-F114-6E957726DB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95CA08F5-AEF9-692D-B2E0-D0041735B5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0776B2C0-8E98-4E69-5E0D-8297626933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06182028-4266-EAEC-2D7A-ECA608A1F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AE251FB2-67B3-3FEB-8D85-6EFB45B957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FEDCCA01-5D77-920A-229E-DFA6B2B0DB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3814E989-62EE-D03F-6A57-A7F1BD6DAC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F8E32C4F-9E04-84E8-0BD7-7E4FAE82E4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CC39CD5E-67EC-A571-222B-D59ED7EF21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CDFE3C10-BB07-86A7-1CB9-0A76F1D18F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B200BA6C-B9F1-B01B-56DB-115059A68E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E50CDC9B-5F59-9789-22BF-F9840F7595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8685B199-BCFF-F078-B4AA-42013FAE85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EAFE150C-476F-3A60-90F6-66B86433F2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C1DF1E28-E467-8E95-D0E3-52A4F71FD8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A5CE7638-CA90-A9FA-6F23-1AF1A0A3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95D415C5-23E0-5728-C882-42E2BBF6FEFB}"/>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F1E88837-308F-5007-BC9E-67EE0F2803BB}"/>
              </a:ext>
            </a:extLst>
          </p:cNvPr>
          <p:cNvSpPr txBox="1"/>
          <p:nvPr/>
        </p:nvSpPr>
        <p:spPr>
          <a:xfrm>
            <a:off x="4252491" y="84320"/>
            <a:ext cx="4049637" cy="1477328"/>
          </a:xfrm>
          <a:prstGeom prst="rect">
            <a:avLst/>
          </a:prstGeom>
          <a:noFill/>
        </p:spPr>
        <p:txBody>
          <a:bodyPr wrap="square">
            <a:spAutoFit/>
          </a:bodyPr>
          <a:lstStyle/>
          <a:p>
            <a:r>
              <a:rPr lang="en-US" sz="3600" b="1" kern="1400" spc="25" dirty="0">
                <a:effectLst/>
                <a:latin typeface="Times New Roman" panose="02020603050405020304" pitchFamily="18" charset="0"/>
                <a:ea typeface="MS Gothic" panose="020B0609070205080204" pitchFamily="49" charset="-128"/>
                <a:cs typeface="Times New Roman" panose="02020603050405020304" pitchFamily="18" charset="0"/>
              </a:rPr>
              <a:t>Test</a:t>
            </a:r>
            <a:r>
              <a:rPr lang="en-US" sz="3600" kern="1400" spc="25" dirty="0">
                <a:effectLst/>
                <a:latin typeface="Times New Roman" panose="02020603050405020304" pitchFamily="18" charset="0"/>
                <a:ea typeface="MS Gothic" panose="020B0609070205080204" pitchFamily="49" charset="-128"/>
                <a:cs typeface="Times New Roman" panose="02020603050405020304" pitchFamily="18" charset="0"/>
              </a:rPr>
              <a:t> </a:t>
            </a:r>
            <a:r>
              <a:rPr lang="en-US" sz="3600" b="1" kern="1400" spc="25" dirty="0">
                <a:effectLst/>
                <a:latin typeface="Times New Roman" panose="02020603050405020304" pitchFamily="18" charset="0"/>
                <a:ea typeface="MS Gothic" panose="020B0609070205080204" pitchFamily="49" charset="-128"/>
                <a:cs typeface="Times New Roman" panose="02020603050405020304" pitchFamily="18" charset="0"/>
              </a:rPr>
              <a:t>Case Table</a:t>
            </a:r>
            <a:endParaRPr lang="en-IN" sz="3600" b="1" kern="1400" spc="25" dirty="0">
              <a:effectLst/>
              <a:latin typeface="Times New Roman" panose="02020603050405020304" pitchFamily="18" charset="0"/>
              <a:ea typeface="MS Gothic" panose="020B0609070205080204" pitchFamily="49" charset="-128"/>
              <a:cs typeface="Times New Roman" panose="02020603050405020304" pitchFamily="18" charset="0"/>
            </a:endParaRPr>
          </a:p>
          <a:p>
            <a:pPr>
              <a:buNone/>
            </a:pPr>
            <a:endParaRPr lang="en-IN" sz="5400" b="1" dirty="0">
              <a:latin typeface="Times New Roman" panose="02020603050405020304" pitchFamily="18" charset="0"/>
              <a:cs typeface="Times New Roman" panose="02020603050405020304" pitchFamily="18" charset="0"/>
            </a:endParaRPr>
          </a:p>
        </p:txBody>
      </p:sp>
      <p:graphicFrame>
        <p:nvGraphicFramePr>
          <p:cNvPr id="19" name="Table 18">
            <a:extLst>
              <a:ext uri="{FF2B5EF4-FFF2-40B4-BE49-F238E27FC236}">
                <a16:creationId xmlns:a16="http://schemas.microsoft.com/office/drawing/2014/main" id="{509B057C-53FD-CD5E-1531-A3F64FEF7415}"/>
              </a:ext>
            </a:extLst>
          </p:cNvPr>
          <p:cNvGraphicFramePr>
            <a:graphicFrameLocks noGrp="1"/>
          </p:cNvGraphicFramePr>
          <p:nvPr>
            <p:extLst>
              <p:ext uri="{D42A27DB-BD31-4B8C-83A1-F6EECF244321}">
                <p14:modId xmlns:p14="http://schemas.microsoft.com/office/powerpoint/2010/main" val="1559787032"/>
              </p:ext>
            </p:extLst>
          </p:nvPr>
        </p:nvGraphicFramePr>
        <p:xfrm>
          <a:off x="1412156" y="863784"/>
          <a:ext cx="9355259" cy="5908358"/>
        </p:xfrm>
        <a:graphic>
          <a:graphicData uri="http://schemas.openxmlformats.org/drawingml/2006/table">
            <a:tbl>
              <a:tblPr firstRow="1" firstCol="1" bandRow="1"/>
              <a:tblGrid>
                <a:gridCol w="451272">
                  <a:extLst>
                    <a:ext uri="{9D8B030D-6E8A-4147-A177-3AD203B41FA5}">
                      <a16:colId xmlns:a16="http://schemas.microsoft.com/office/drawing/2014/main" val="4248268991"/>
                    </a:ext>
                  </a:extLst>
                </a:gridCol>
                <a:gridCol w="1357554">
                  <a:extLst>
                    <a:ext uri="{9D8B030D-6E8A-4147-A177-3AD203B41FA5}">
                      <a16:colId xmlns:a16="http://schemas.microsoft.com/office/drawing/2014/main" val="3040124710"/>
                    </a:ext>
                  </a:extLst>
                </a:gridCol>
                <a:gridCol w="2269441">
                  <a:extLst>
                    <a:ext uri="{9D8B030D-6E8A-4147-A177-3AD203B41FA5}">
                      <a16:colId xmlns:a16="http://schemas.microsoft.com/office/drawing/2014/main" val="3608583674"/>
                    </a:ext>
                  </a:extLst>
                </a:gridCol>
                <a:gridCol w="2884220">
                  <a:extLst>
                    <a:ext uri="{9D8B030D-6E8A-4147-A177-3AD203B41FA5}">
                      <a16:colId xmlns:a16="http://schemas.microsoft.com/office/drawing/2014/main" val="1680700058"/>
                    </a:ext>
                  </a:extLst>
                </a:gridCol>
                <a:gridCol w="1409875">
                  <a:extLst>
                    <a:ext uri="{9D8B030D-6E8A-4147-A177-3AD203B41FA5}">
                      <a16:colId xmlns:a16="http://schemas.microsoft.com/office/drawing/2014/main" val="1774530422"/>
                    </a:ext>
                  </a:extLst>
                </a:gridCol>
                <a:gridCol w="982897">
                  <a:extLst>
                    <a:ext uri="{9D8B030D-6E8A-4147-A177-3AD203B41FA5}">
                      <a16:colId xmlns:a16="http://schemas.microsoft.com/office/drawing/2014/main" val="1028335490"/>
                    </a:ext>
                  </a:extLst>
                </a:gridCol>
              </a:tblGrid>
              <a:tr h="677478">
                <a:tc>
                  <a:txBody>
                    <a:bodyPr/>
                    <a:lstStyle/>
                    <a:p>
                      <a:pPr>
                        <a:lnSpc>
                          <a:spcPct val="115000"/>
                        </a:lnSpc>
                        <a:spcAft>
                          <a:spcPts val="1000"/>
                        </a:spcAft>
                        <a:buNone/>
                      </a:pPr>
                      <a:r>
                        <a:rPr lang="en-US" sz="1400" b="1" dirty="0">
                          <a:effectLst/>
                          <a:latin typeface="Cambria" panose="02040503050406030204" pitchFamily="18" charset="0"/>
                          <a:ea typeface="MS Mincho" panose="02020609040205080304" pitchFamily="49" charset="-128"/>
                          <a:cs typeface="Arial" panose="020B0604020202020204" pitchFamily="34" charset="0"/>
                        </a:rPr>
                        <a:t>S. No</a:t>
                      </a:r>
                      <a:endParaRPr lang="en-IN" sz="1400" b="1" dirty="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b="1">
                          <a:effectLst/>
                          <a:latin typeface="Cambria" panose="02040503050406030204" pitchFamily="18" charset="0"/>
                          <a:ea typeface="MS Mincho" panose="02020609040205080304" pitchFamily="49" charset="-128"/>
                          <a:cs typeface="Arial" panose="020B0604020202020204" pitchFamily="34" charset="0"/>
                        </a:rPr>
                        <a:t>Test Case Name</a:t>
                      </a:r>
                      <a:endParaRPr lang="en-IN" sz="1400" b="1">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b="1" dirty="0">
                          <a:effectLst/>
                          <a:latin typeface="Cambria" panose="02040503050406030204" pitchFamily="18" charset="0"/>
                          <a:ea typeface="MS Mincho" panose="02020609040205080304" pitchFamily="49" charset="-128"/>
                          <a:cs typeface="Arial" panose="020B0604020202020204" pitchFamily="34" charset="0"/>
                        </a:rPr>
                        <a:t>Input</a:t>
                      </a:r>
                      <a:endParaRPr lang="en-IN" sz="1400" b="1" dirty="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b="1">
                          <a:effectLst/>
                          <a:latin typeface="Cambria" panose="02040503050406030204" pitchFamily="18" charset="0"/>
                          <a:ea typeface="MS Mincho" panose="02020609040205080304" pitchFamily="49" charset="-128"/>
                          <a:cs typeface="Arial" panose="020B0604020202020204" pitchFamily="34" charset="0"/>
                        </a:rPr>
                        <a:t>Expected Output</a:t>
                      </a:r>
                      <a:endParaRPr lang="en-IN" sz="1400" b="1">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b="1">
                          <a:effectLst/>
                          <a:latin typeface="Cambria" panose="02040503050406030204" pitchFamily="18" charset="0"/>
                          <a:ea typeface="MS Mincho" panose="02020609040205080304" pitchFamily="49" charset="-128"/>
                          <a:cs typeface="Arial" panose="020B0604020202020204" pitchFamily="34" charset="0"/>
                        </a:rPr>
                        <a:t>Actual Output</a:t>
                      </a:r>
                      <a:endParaRPr lang="en-IN" sz="1400" b="1">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b="1" dirty="0">
                          <a:effectLst/>
                          <a:latin typeface="Cambria" panose="02040503050406030204" pitchFamily="18" charset="0"/>
                          <a:ea typeface="MS Mincho" panose="02020609040205080304" pitchFamily="49" charset="-128"/>
                          <a:cs typeface="Arial" panose="020B0604020202020204" pitchFamily="34" charset="0"/>
                        </a:rPr>
                        <a:t>Remarks</a:t>
                      </a:r>
                      <a:endParaRPr lang="en-IN" sz="1400" b="1" dirty="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8984845"/>
                  </a:ext>
                </a:extLst>
              </a:tr>
              <a:tr h="854386">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1</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Upload YouTube video URL</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Valid YouTube URL, selected language (e.g., 'hi'), quality (e.g., 'best')</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dirty="0">
                          <a:effectLst/>
                          <a:latin typeface="Cambria" panose="02040503050406030204" pitchFamily="18" charset="0"/>
                          <a:ea typeface="MS Mincho" panose="02020609040205080304" pitchFamily="49" charset="-128"/>
                          <a:cs typeface="Arial" panose="020B0604020202020204" pitchFamily="34" charset="0"/>
                        </a:rPr>
                        <a:t>Downloads video to uploads/</a:t>
                      </a:r>
                      <a:r>
                        <a:rPr lang="en-US" sz="1400" dirty="0" err="1">
                          <a:effectLst/>
                          <a:latin typeface="Cambria" panose="02040503050406030204" pitchFamily="18" charset="0"/>
                          <a:ea typeface="MS Mincho" panose="02020609040205080304" pitchFamily="49" charset="-128"/>
                          <a:cs typeface="Arial" panose="020B0604020202020204" pitchFamily="34" charset="0"/>
                        </a:rPr>
                        <a:t>youtube_downloads</a:t>
                      </a:r>
                      <a:r>
                        <a:rPr lang="en-US" sz="1400" dirty="0">
                          <a:effectLst/>
                          <a:latin typeface="Cambria" panose="02040503050406030204" pitchFamily="18" charset="0"/>
                          <a:ea typeface="MS Mincho" panose="02020609040205080304" pitchFamily="49" charset="-128"/>
                          <a:cs typeface="Arial" panose="020B0604020202020204" pitchFamily="34" charset="0"/>
                        </a:rPr>
                        <a:t>, extracts audio, generates subtitles, returns video</a:t>
                      </a:r>
                      <a:endParaRPr lang="en-IN" sz="1400" dirty="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Downloads video, processes successfully</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0937913"/>
                  </a:ext>
                </a:extLst>
              </a:tr>
              <a:tr h="636144">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2</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dirty="0">
                          <a:effectLst/>
                          <a:latin typeface="Cambria" panose="02040503050406030204" pitchFamily="18" charset="0"/>
                          <a:ea typeface="MS Mincho" panose="02020609040205080304" pitchFamily="49" charset="-128"/>
                          <a:cs typeface="Arial" panose="020B0604020202020204" pitchFamily="34" charset="0"/>
                        </a:rPr>
                        <a:t>Upload local video file</a:t>
                      </a:r>
                      <a:endParaRPr lang="en-IN" sz="1400" dirty="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dirty="0">
                          <a:effectLst/>
                          <a:latin typeface="Cambria" panose="02040503050406030204" pitchFamily="18" charset="0"/>
                          <a:ea typeface="MS Mincho" panose="02020609040205080304" pitchFamily="49" charset="-128"/>
                          <a:cs typeface="Arial" panose="020B0604020202020204" pitchFamily="34" charset="0"/>
                        </a:rPr>
                        <a:t>Valid video file (.mp4, .</a:t>
                      </a:r>
                      <a:r>
                        <a:rPr lang="en-US" sz="1400" dirty="0" err="1">
                          <a:effectLst/>
                          <a:latin typeface="Cambria" panose="02040503050406030204" pitchFamily="18" charset="0"/>
                          <a:ea typeface="MS Mincho" panose="02020609040205080304" pitchFamily="49" charset="-128"/>
                          <a:cs typeface="Arial" panose="020B0604020202020204" pitchFamily="34" charset="0"/>
                        </a:rPr>
                        <a:t>avi</a:t>
                      </a:r>
                      <a:r>
                        <a:rPr lang="en-US" sz="1400" dirty="0">
                          <a:effectLst/>
                          <a:latin typeface="Cambria" panose="02040503050406030204" pitchFamily="18" charset="0"/>
                          <a:ea typeface="MS Mincho" panose="02020609040205080304" pitchFamily="49" charset="-128"/>
                          <a:cs typeface="Arial" panose="020B0604020202020204" pitchFamily="34" charset="0"/>
                        </a:rPr>
                        <a:t>, etc.)</a:t>
                      </a:r>
                      <a:endParaRPr lang="en-IN" sz="1400" dirty="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Saves video to uploads/, processes and renders result.html with embedded subtitle video</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Saves and processes as expected</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4336022"/>
                  </a:ext>
                </a:extLst>
              </a:tr>
              <a:tr h="417902">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3</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Reject empty file upload</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No file selected</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Shows error: “No selected file”</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Displays correct error</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9638794"/>
                  </a:ext>
                </a:extLst>
              </a:tr>
              <a:tr h="417902">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4</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Reject no input</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Neither URL nor file</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Shows error: “Please provide either a YouTube URL or upload a file”</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Displays correct error</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dirty="0">
                          <a:effectLst/>
                          <a:latin typeface="Cambria" panose="02040503050406030204" pitchFamily="18" charset="0"/>
                          <a:ea typeface="MS Mincho" panose="02020609040205080304" pitchFamily="49" charset="-128"/>
                          <a:cs typeface="Arial" panose="020B0604020202020204" pitchFamily="34" charset="0"/>
                        </a:rPr>
                        <a:t> Pass</a:t>
                      </a:r>
                      <a:endParaRPr lang="en-IN" sz="1400" dirty="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6635311"/>
                  </a:ext>
                </a:extLst>
              </a:tr>
              <a:tr h="440117">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5</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Extract audio from video</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dirty="0">
                          <a:effectLst/>
                          <a:latin typeface="Cambria" panose="02040503050406030204" pitchFamily="18" charset="0"/>
                          <a:ea typeface="MS Mincho" panose="02020609040205080304" pitchFamily="49" charset="-128"/>
                          <a:cs typeface="Arial" panose="020B0604020202020204" pitchFamily="34" charset="0"/>
                        </a:rPr>
                        <a:t>Valid video file</a:t>
                      </a:r>
                      <a:endParaRPr lang="en-IN" sz="1400" dirty="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Extracted extracted_audio.mp3 in root directory</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Audio extracted using FFmpeg</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1048192"/>
                  </a:ext>
                </a:extLst>
              </a:tr>
              <a:tr h="636144">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6</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Transcribe audio with AssemblyAI</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Valid audio file and API key</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dirty="0">
                          <a:effectLst/>
                          <a:latin typeface="Cambria" panose="02040503050406030204" pitchFamily="18" charset="0"/>
                          <a:ea typeface="MS Mincho" panose="02020609040205080304" pitchFamily="49" charset="-128"/>
                          <a:cs typeface="Arial" panose="020B0604020202020204" pitchFamily="34" charset="0"/>
                        </a:rPr>
                        <a:t>Returns transcription with timestamps and speaker labels</a:t>
                      </a:r>
                      <a:endParaRPr lang="en-IN" sz="1400" dirty="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Transcription successful</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7681205"/>
                  </a:ext>
                </a:extLst>
              </a:tr>
              <a:tr h="636144">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7</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Translate transcription to Hindi</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English text and target_lang='hi'</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Translated Hindi text using GoogleTranslator</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Accurate translation returned</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28189622"/>
                  </a:ext>
                </a:extLst>
              </a:tr>
              <a:tr h="636144">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8</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Handle translation API failure</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Force translation API error</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Returns original text and logs error</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Handled and logged gracefully</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dirty="0">
                          <a:effectLst/>
                          <a:latin typeface="Cambria" panose="02040503050406030204" pitchFamily="18" charset="0"/>
                          <a:ea typeface="MS Mincho" panose="02020609040205080304" pitchFamily="49" charset="-128"/>
                          <a:cs typeface="Arial" panose="020B0604020202020204" pitchFamily="34" charset="0"/>
                        </a:rPr>
                        <a:t> Pass</a:t>
                      </a:r>
                      <a:endParaRPr lang="en-IN" sz="1400" dirty="0">
                        <a:effectLst/>
                        <a:latin typeface="Cambria" panose="02040503050406030204" pitchFamily="18" charset="0"/>
                        <a:ea typeface="MS Mincho" panose="02020609040205080304" pitchFamily="49" charset="-128"/>
                        <a:cs typeface="Arial" panose="020B0604020202020204" pitchFamily="34" charset="0"/>
                      </a:endParaRPr>
                    </a:p>
                  </a:txBody>
                  <a:tcPr marL="39701" marR="397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3820884"/>
                  </a:ext>
                </a:extLst>
              </a:tr>
            </a:tbl>
          </a:graphicData>
        </a:graphic>
      </p:graphicFrame>
    </p:spTree>
    <p:extLst>
      <p:ext uri="{BB962C8B-B14F-4D97-AF65-F5344CB8AC3E}">
        <p14:creationId xmlns:p14="http://schemas.microsoft.com/office/powerpoint/2010/main" val="262084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C3F769C-0B24-58A6-4300-42D9B239C435}"/>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1AF1E6AF-3EC3-04EC-AC1F-82E296A301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A7F3DC60-2EB0-261E-DED3-65A4BFFBF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81EA8D93-3C7D-04EF-6D34-77AE054206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11A14BAE-4990-7A89-5769-4C6980CD14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31C5894A-659B-EC9A-AB34-D7D8F9A924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5B2B4EFF-D570-5C59-91BB-DF8FB15A05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CBF8A7B0-9ACA-6075-2586-00357E4C6C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2EF94EEB-7D68-5A10-36E3-0F1F36F39E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B3D34568-A900-0B62-365F-344D67668B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EDB2F173-0F6C-8124-6264-183F5C4AE9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92A54A08-1ED4-9EBE-8502-7F25D702B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75FD0F5E-6075-EBD7-2A61-17E33D50DD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54777C1E-47AA-E898-5C58-283A096C5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8436EB3F-B178-1A6C-E1A0-6EFF7BB7B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047F3902-1F48-1BFC-18D8-471F96DEEF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05604592-2AC9-4E4B-98BC-5C398323F0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E23FEFD7-2041-200C-6756-B8CD5441D8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4B6254DE-7134-94DB-34C5-5ACF33A315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1A587587-D4B1-054D-4621-0070A0A4A0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1E44B880-AC05-634F-4022-365A277D2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2052F3F4-7F68-A1C8-A8A8-6EFD727612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057F485D-B461-D10A-01CE-A0E6D78466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8B1C4986-90C1-8FF4-32B3-C3C67F1AA7C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7BC62523-F347-8132-6287-E8FC2AEA85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4BFCFF8C-6B96-78F0-72D7-1848BE6957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49FC48C9-6326-0145-30D1-78E5012EB1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61BFFD25-3D72-60DF-9BFB-13FC282154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AC56644C-33C6-7BE5-4BE1-6DB786F8D22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1644F9B3-42F3-64F4-7B9B-06D6699D31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0B12EE07-0746-FE03-2E45-4C107CA2B5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1A6832B4-D539-01D3-1592-DD91A6E94A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D0D633CB-1BA8-1A99-EE6B-E629F57FBA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FFC6629B-CC56-E5A7-C2ED-422EA35D0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FB8E0DFA-D5B5-1B45-33A6-1BB27493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75BB5909-3375-45C8-B900-1833A3C059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0CF97E25-0701-EAA6-E53A-ACCE0A56FA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EC90F7FC-4C56-353C-B569-BAA124936B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4935E23B-EC61-48A6-D01B-68779ABB3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699E28C9-B83E-4D88-5C88-58CD4E833B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831653B6-F268-A3BC-6B3E-666B02134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DDC0EF48-1DB2-2B76-BD3A-71507F95DD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C9CBE88F-19B7-5E1E-F062-8A82297486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8B7104C9-0B23-EC93-ECAE-F25B1BF2F4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E85E3E47-5EA3-E08F-643E-99AD20C55D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0C019E20-605B-5CC2-02B8-3DDE90AF4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77C78F78-9FD8-1463-43A8-92474EA322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26E0EAA6-D3A7-0A0D-1D5A-376177220D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851C54C6-1A0A-90EB-6648-B2B5970789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0CA9CFC5-9F17-6176-1D1F-24437CD087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AC09445B-CE74-25CA-7976-10CC54305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91C72B67-2815-69E3-9381-5E50912D95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2595A822-BD92-25F0-E7F0-4F0F097022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FE5D0E70-833B-7A06-1E7D-80FD339BF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16E0252F-DD72-091E-A828-57DA19647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1757A17A-553E-8855-8AEA-8D918F9C6A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F377CD75-EF8D-430F-B2DE-3F732D854F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015A5206-7B9C-B06E-7078-EC3212DD4D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DE831643-436B-51B2-656A-F65FFC849A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1F09F9D6-3AC1-9862-E2D6-6406DABE9B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848F924-2B6B-2582-EA37-C893177ED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88C05FE1-3CA0-40BB-60B1-F654B0DD0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C7972147-BC46-5E5A-DC4C-FEFA2BF1B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7A993B83-CB7F-F26F-A6A8-771A6F3F1C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49CA17B8-9CDF-80D2-3F58-3F8D16C99A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DD41CDC0-AD26-A205-72FE-5CF921412F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7C39D4F7-5F51-79C9-6128-1EF160D9FF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6E71C77B-3135-2945-C98D-FE271364A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4EE17A1C-A6A2-8575-39E7-97A179FBCCE6}"/>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BA18A3AB-7ADD-7535-058B-15907AD4B0E6}"/>
              </a:ext>
            </a:extLst>
          </p:cNvPr>
          <p:cNvSpPr txBox="1"/>
          <p:nvPr/>
        </p:nvSpPr>
        <p:spPr>
          <a:xfrm>
            <a:off x="4089944" y="347103"/>
            <a:ext cx="4772682" cy="1477328"/>
          </a:xfrm>
          <a:prstGeom prst="rect">
            <a:avLst/>
          </a:prstGeom>
          <a:noFill/>
        </p:spPr>
        <p:txBody>
          <a:bodyPr wrap="square">
            <a:spAutoFit/>
          </a:bodyPr>
          <a:lstStyle/>
          <a:p>
            <a:r>
              <a:rPr lang="en-US" sz="3600" b="1" kern="1400" spc="25" dirty="0">
                <a:effectLst/>
                <a:latin typeface="Times New Roman" panose="02020603050405020304" pitchFamily="18" charset="0"/>
                <a:ea typeface="MS Gothic" panose="020B0609070205080204" pitchFamily="49" charset="-128"/>
                <a:cs typeface="Times New Roman" panose="02020603050405020304" pitchFamily="18" charset="0"/>
              </a:rPr>
              <a:t>Test</a:t>
            </a:r>
            <a:r>
              <a:rPr lang="en-US" sz="3600" kern="1400" spc="25" dirty="0">
                <a:effectLst/>
                <a:latin typeface="Times New Roman" panose="02020603050405020304" pitchFamily="18" charset="0"/>
                <a:ea typeface="MS Gothic" panose="020B0609070205080204" pitchFamily="49" charset="-128"/>
                <a:cs typeface="Times New Roman" panose="02020603050405020304" pitchFamily="18" charset="0"/>
              </a:rPr>
              <a:t> </a:t>
            </a:r>
            <a:r>
              <a:rPr lang="en-US" sz="3600" b="1" kern="1400" spc="25" dirty="0">
                <a:effectLst/>
                <a:latin typeface="Times New Roman" panose="02020603050405020304" pitchFamily="18" charset="0"/>
                <a:ea typeface="MS Gothic" panose="020B0609070205080204" pitchFamily="49" charset="-128"/>
                <a:cs typeface="Times New Roman" panose="02020603050405020304" pitchFamily="18" charset="0"/>
              </a:rPr>
              <a:t>Case Table</a:t>
            </a:r>
            <a:endParaRPr lang="en-IN" sz="3600" b="1" kern="1400" spc="25" dirty="0">
              <a:effectLst/>
              <a:latin typeface="Times New Roman" panose="02020603050405020304" pitchFamily="18" charset="0"/>
              <a:ea typeface="MS Gothic" panose="020B0609070205080204" pitchFamily="49" charset="-128"/>
              <a:cs typeface="Times New Roman" panose="02020603050405020304" pitchFamily="18" charset="0"/>
            </a:endParaRPr>
          </a:p>
          <a:p>
            <a:pPr>
              <a:buNone/>
            </a:pPr>
            <a:endParaRPr lang="en-IN" sz="5400" b="1"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A52A7D1C-7F14-AA26-E866-3BC871F69BFB}"/>
              </a:ext>
            </a:extLst>
          </p:cNvPr>
          <p:cNvGraphicFramePr>
            <a:graphicFrameLocks noGrp="1"/>
          </p:cNvGraphicFramePr>
          <p:nvPr>
            <p:extLst>
              <p:ext uri="{D42A27DB-BD31-4B8C-83A1-F6EECF244321}">
                <p14:modId xmlns:p14="http://schemas.microsoft.com/office/powerpoint/2010/main" val="3756385688"/>
              </p:ext>
            </p:extLst>
          </p:nvPr>
        </p:nvGraphicFramePr>
        <p:xfrm>
          <a:off x="1745941" y="1378972"/>
          <a:ext cx="8903024" cy="5006407"/>
        </p:xfrm>
        <a:graphic>
          <a:graphicData uri="http://schemas.openxmlformats.org/drawingml/2006/table">
            <a:tbl>
              <a:tblPr firstRow="1" firstCol="1" bandRow="1"/>
              <a:tblGrid>
                <a:gridCol w="429458">
                  <a:extLst>
                    <a:ext uri="{9D8B030D-6E8A-4147-A177-3AD203B41FA5}">
                      <a16:colId xmlns:a16="http://schemas.microsoft.com/office/drawing/2014/main" val="2003339975"/>
                    </a:ext>
                  </a:extLst>
                </a:gridCol>
                <a:gridCol w="1291930">
                  <a:extLst>
                    <a:ext uri="{9D8B030D-6E8A-4147-A177-3AD203B41FA5}">
                      <a16:colId xmlns:a16="http://schemas.microsoft.com/office/drawing/2014/main" val="2694812494"/>
                    </a:ext>
                  </a:extLst>
                </a:gridCol>
                <a:gridCol w="2159736">
                  <a:extLst>
                    <a:ext uri="{9D8B030D-6E8A-4147-A177-3AD203B41FA5}">
                      <a16:colId xmlns:a16="http://schemas.microsoft.com/office/drawing/2014/main" val="1887197659"/>
                    </a:ext>
                  </a:extLst>
                </a:gridCol>
                <a:gridCol w="2744796">
                  <a:extLst>
                    <a:ext uri="{9D8B030D-6E8A-4147-A177-3AD203B41FA5}">
                      <a16:colId xmlns:a16="http://schemas.microsoft.com/office/drawing/2014/main" val="2593069718"/>
                    </a:ext>
                  </a:extLst>
                </a:gridCol>
                <a:gridCol w="1341723">
                  <a:extLst>
                    <a:ext uri="{9D8B030D-6E8A-4147-A177-3AD203B41FA5}">
                      <a16:colId xmlns:a16="http://schemas.microsoft.com/office/drawing/2014/main" val="3986789754"/>
                    </a:ext>
                  </a:extLst>
                </a:gridCol>
                <a:gridCol w="935381">
                  <a:extLst>
                    <a:ext uri="{9D8B030D-6E8A-4147-A177-3AD203B41FA5}">
                      <a16:colId xmlns:a16="http://schemas.microsoft.com/office/drawing/2014/main" val="4144750834"/>
                    </a:ext>
                  </a:extLst>
                </a:gridCol>
              </a:tblGrid>
              <a:tr h="429139">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9</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Generate .srt file with translation</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Transcribed and translated content</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dirty="0">
                          <a:effectLst/>
                          <a:latin typeface="Cambria" panose="02040503050406030204" pitchFamily="18" charset="0"/>
                          <a:ea typeface="MS Mincho" panose="02020609040205080304" pitchFamily="49" charset="-128"/>
                          <a:cs typeface="Arial" panose="020B0604020202020204" pitchFamily="34" charset="0"/>
                        </a:rPr>
                        <a:t>Creates </a:t>
                      </a:r>
                      <a:r>
                        <a:rPr lang="en-US" sz="1400" dirty="0" err="1">
                          <a:effectLst/>
                          <a:latin typeface="Cambria" panose="02040503050406030204" pitchFamily="18" charset="0"/>
                          <a:ea typeface="MS Mincho" panose="02020609040205080304" pitchFamily="49" charset="-128"/>
                          <a:cs typeface="Arial" panose="020B0604020202020204" pitchFamily="34" charset="0"/>
                        </a:rPr>
                        <a:t>subtitles.srt</a:t>
                      </a:r>
                      <a:r>
                        <a:rPr lang="en-US" sz="1400" dirty="0">
                          <a:effectLst/>
                          <a:latin typeface="Cambria" panose="02040503050406030204" pitchFamily="18" charset="0"/>
                          <a:ea typeface="MS Mincho" panose="02020609040205080304" pitchFamily="49" charset="-128"/>
                          <a:cs typeface="Arial" panose="020B0604020202020204" pitchFamily="34" charset="0"/>
                        </a:rPr>
                        <a:t> with timestamps and speaker tags</a:t>
                      </a:r>
                      <a:endParaRPr lang="en-IN" sz="1400" dirty="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Correct .srt generated</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8182910"/>
                  </a:ext>
                </a:extLst>
              </a:tr>
              <a:tr h="429139">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10</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Embed subtitles into video</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Original video + subtitles.srt</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Returns processed_&lt;video_name&gt;.mp4 with visible subtitles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Subtitles correctly embedded</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0726949"/>
                  </a:ext>
                </a:extLst>
              </a:tr>
              <a:tr h="429139">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11</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Download processed video</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Download URL /download/&lt;filename&gt;</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File is sent for download from static/processed/</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Video downloaded successfully</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56539117"/>
                  </a:ext>
                </a:extLst>
              </a:tr>
              <a:tr h="429139">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12</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Format time in SRT standard</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Milliseconds value</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Returns HH:MM:SS,mmm format string</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Properly formatted time string</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6669976"/>
                  </a:ext>
                </a:extLst>
              </a:tr>
              <a:tr h="429139">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13</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Invalid YouTube link handling</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dirty="0">
                          <a:effectLst/>
                          <a:latin typeface="Cambria" panose="02040503050406030204" pitchFamily="18" charset="0"/>
                          <a:ea typeface="MS Mincho" panose="02020609040205080304" pitchFamily="49" charset="-128"/>
                          <a:cs typeface="Arial" panose="020B0604020202020204" pitchFamily="34" charset="0"/>
                        </a:rPr>
                        <a:t>Invalid/non-video YouTube URL</a:t>
                      </a:r>
                      <a:endParaRPr lang="en-IN" sz="1400" dirty="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Raises exception and displays “YouTube download failed” error message</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Caught and displayed error</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2653995"/>
                  </a:ext>
                </a:extLst>
              </a:tr>
              <a:tr h="429139">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14</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Disallowed file type</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File not in allowed extensions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Reject file with proper error</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Validation ensures type restriction</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 Pass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2516219"/>
                  </a:ext>
                </a:extLst>
              </a:tr>
              <a:tr h="576355">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15</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Speaker separation in transcript</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Audio with 2 speakers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Labels utterances with 'Speaker 1', 'Speaker 2' in subtitle lines</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a:effectLst/>
                          <a:latin typeface="Cambria" panose="02040503050406030204" pitchFamily="18" charset="0"/>
                          <a:ea typeface="MS Mincho" panose="02020609040205080304" pitchFamily="49" charset="-128"/>
                          <a:cs typeface="Arial" panose="020B0604020202020204" pitchFamily="34" charset="0"/>
                        </a:rPr>
                        <a:t>Speaker labels correctly displayed</a:t>
                      </a:r>
                      <a:endParaRPr lang="en-IN" sz="140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spcAft>
                          <a:spcPts val="1000"/>
                        </a:spcAft>
                        <a:buNone/>
                      </a:pPr>
                      <a:r>
                        <a:rPr lang="en-US" sz="1400" dirty="0">
                          <a:effectLst/>
                          <a:latin typeface="Cambria" panose="02040503050406030204" pitchFamily="18" charset="0"/>
                          <a:ea typeface="MS Mincho" panose="02020609040205080304" pitchFamily="49" charset="-128"/>
                          <a:cs typeface="Arial" panose="020B0604020202020204" pitchFamily="34" charset="0"/>
                        </a:rPr>
                        <a:t> Pass</a:t>
                      </a:r>
                      <a:endParaRPr lang="en-IN" sz="1400" dirty="0">
                        <a:effectLst/>
                        <a:latin typeface="Cambria" panose="02040503050406030204" pitchFamily="18" charset="0"/>
                        <a:ea typeface="MS Mincho" panose="02020609040205080304" pitchFamily="49" charset="-128"/>
                        <a:cs typeface="Arial" panose="020B0604020202020204" pitchFamily="34" charset="0"/>
                      </a:endParaRPr>
                    </a:p>
                  </a:txBody>
                  <a:tcPr marL="52369" marR="523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8786226"/>
                  </a:ext>
                </a:extLst>
              </a:tr>
            </a:tbl>
          </a:graphicData>
        </a:graphic>
      </p:graphicFrame>
    </p:spTree>
    <p:extLst>
      <p:ext uri="{BB962C8B-B14F-4D97-AF65-F5344CB8AC3E}">
        <p14:creationId xmlns:p14="http://schemas.microsoft.com/office/powerpoint/2010/main" val="538174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C75E1-CE5B-6E80-1E49-BD753FF8BB16}"/>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3705701B-C125-D13C-C767-B0061DEDB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B6EEAAF2-709F-054E-E4C6-800DFB671A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0F0CEECE-9C6E-03D2-0ABD-3854414216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4DB31FFE-1824-2E4D-A7C3-0D51F0B741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AE8F6C26-DFAE-9880-AB1D-84DE447DB2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015CC9F5-F09B-9006-4961-F8BFA4312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8EC49E45-D6EF-4465-8561-71EEA967E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33C6EA84-4CF6-8D5B-9B07-65BA8C88D6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00137156-8DB9-224B-2D45-1EA5AC1127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03AEEDC4-8EDB-A2EF-582E-496D4B5FB9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03FF4B9A-C02C-F9BF-5ABC-50880F9CF4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D1FBC3FC-673D-70D8-6ADD-A44FA90695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BD00C620-D191-8856-A45D-02DED7AA7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F988265A-9E12-9C78-CF77-9C52D84CAE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C47324F9-6D0B-13F0-FDCD-74A4DD6B39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8893A3BA-98B1-62E2-7A93-D9A9430C2E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9F3C28FC-EA49-4900-09F2-59B1FC960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E0321F78-332A-0FB8-2156-CE1F1D0B3A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B87858F1-B345-A474-662D-EBDC7F547C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2C5B868D-5483-8F6E-FF7D-4C7C43E02B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CDBEFFA6-8870-0F99-30D7-1511AD7126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EAD928ED-DA33-642C-8428-3949BBC368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7BA977FB-6F13-259A-1C9F-268172C84D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5AB7EB1F-3FA6-EC02-F0AF-53184978E9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48EAEAAF-7ED8-D4DA-DB70-EF654E01A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12C056BA-B88F-3782-BB4B-7A917B007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7DDA8A80-31B0-FD48-1484-AA1B4D5FBF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F4551241-FCEC-9E3A-BDE4-FD3C3CCE38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594C3475-6CA1-E8F5-3BEB-B367142027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341F74F1-FA04-75C8-554C-0B197C3DE9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2676F2E8-03F4-B572-23CC-5FD2D412B9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D5456799-E0C7-8BFC-FBD1-F9B15993E2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D0B0A8AE-7810-FBD8-8046-581C50852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9083C5D3-A851-F7D0-D1B9-502D46301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0A4061BC-C7AC-9179-193C-EF1ED80556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4811B669-E8D7-757A-C8EC-8AF91F4A1A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18CC58FA-AF1E-89B2-7143-B044C53A1A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B1A9C5AF-D188-1FBD-7051-8FA2B6081B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7F5B801E-A2E2-1D5B-1B5A-60813E99DA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4C5E8CAC-3BC6-CEC6-DD4E-49A3AF0FBC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AFC16072-0FA7-A93B-085C-7257D98D873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CF7C8915-36D9-47E6-5825-A9CA001671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7CD38255-3DED-F105-89B6-76E98BD8EA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45908986-CC09-24D3-16B3-2A6D190A67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1926D78F-A191-F6DF-B904-5B7738A6CE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05B20D4C-4B1F-5E78-F8CF-319AC2855A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A7D232F-4960-494C-54D4-104C1FB9BD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6AE83C53-4FE3-2E74-B1B9-572C0E5F1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221A03E6-FF1F-660B-3203-EF31F2E529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23FE5F98-3361-F59D-1703-F31B64DAF3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3B780ED8-7F8B-39BE-9943-D90F7F0611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71C3904C-D66B-9D4C-7967-4896EA8599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9EEA9856-5CA0-CC9C-0BE2-98088D872A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06FBDEB5-1FED-4BC3-C5FF-54FFF4AE7B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40A18540-0F9F-22D0-8FDA-29513A85B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E85C0AB5-D5DB-A9F0-1641-1E041779D7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5AA551D6-18C9-5480-E762-49F488AD5D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14B2702B-2F9B-7BBD-F8B7-8D6060380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F28EB7EF-C544-9AB0-A42A-863386A63F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72F559BC-4E16-F4A1-E5FB-C0A5AFA557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E8846041-2E06-C0F2-D2D2-1E4BBDE764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4F55C41A-DD49-C4F2-494A-4A8EA87517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D6CE95E7-CB38-3752-F71E-4464C19DC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CA47287C-8250-319E-ADBE-507CC22676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216A8EBF-9EB1-5DFB-2EDA-80C174E012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3AF2BDD5-367F-4C88-51A0-57D446EF6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7660190C-883B-5332-B9BC-2E96A0B262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1E3B409B-C067-9C2A-DD1A-596A5E52336F}"/>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07E2B878-F643-026C-D927-84B7A2D05970}"/>
              </a:ext>
            </a:extLst>
          </p:cNvPr>
          <p:cNvSpPr txBox="1"/>
          <p:nvPr/>
        </p:nvSpPr>
        <p:spPr>
          <a:xfrm>
            <a:off x="2841916" y="296172"/>
            <a:ext cx="5951883" cy="1477328"/>
          </a:xfrm>
          <a:prstGeom prst="rect">
            <a:avLst/>
          </a:prstGeom>
          <a:noFill/>
        </p:spPr>
        <p:txBody>
          <a:bodyPr wrap="square">
            <a:spAutoFit/>
          </a:bodyPr>
          <a:lstStyle/>
          <a:p>
            <a:r>
              <a:rPr lang="en-IN" sz="3600" kern="1400" spc="25" dirty="0">
                <a:latin typeface="Times New Roman" panose="02020603050405020304" pitchFamily="18" charset="0"/>
                <a:ea typeface="MS Gothic" panose="020B0609070205080204" pitchFamily="49" charset="-128"/>
                <a:cs typeface="Times New Roman" panose="02020603050405020304" pitchFamily="18" charset="0"/>
              </a:rPr>
              <a:t>RESULTS</a:t>
            </a:r>
            <a:r>
              <a:rPr lang="en-IN" sz="3600" b="1" kern="1400" spc="25" dirty="0">
                <a:latin typeface="Times New Roman" panose="02020603050405020304" pitchFamily="18" charset="0"/>
                <a:ea typeface="MS Gothic" panose="020B0609070205080204" pitchFamily="49" charset="-128"/>
                <a:cs typeface="Times New Roman" panose="02020603050405020304" pitchFamily="18" charset="0"/>
              </a:rPr>
              <a:t> </a:t>
            </a:r>
            <a:r>
              <a:rPr lang="en-IN" sz="3600" kern="1400" spc="25" dirty="0">
                <a:latin typeface="Times New Roman" panose="02020603050405020304" pitchFamily="18" charset="0"/>
                <a:ea typeface="MS Gothic" panose="020B0609070205080204" pitchFamily="49" charset="-128"/>
                <a:cs typeface="Times New Roman" panose="02020603050405020304" pitchFamily="18" charset="0"/>
              </a:rPr>
              <a:t>–</a:t>
            </a:r>
            <a:r>
              <a:rPr lang="en-IN" sz="3600" b="1" kern="1400" spc="25" dirty="0">
                <a:latin typeface="Times New Roman" panose="02020603050405020304" pitchFamily="18" charset="0"/>
                <a:ea typeface="MS Gothic" panose="020B0609070205080204" pitchFamily="49" charset="-128"/>
                <a:cs typeface="Times New Roman" panose="02020603050405020304" pitchFamily="18" charset="0"/>
              </a:rPr>
              <a:t> </a:t>
            </a:r>
            <a:r>
              <a:rPr lang="en-IN" sz="3600" kern="1400" spc="25" dirty="0">
                <a:latin typeface="Times New Roman" panose="02020603050405020304" pitchFamily="18" charset="0"/>
                <a:ea typeface="MS Gothic" panose="020B0609070205080204" pitchFamily="49" charset="-128"/>
                <a:cs typeface="Times New Roman" panose="02020603050405020304" pitchFamily="18" charset="0"/>
              </a:rPr>
              <a:t>Flask application</a:t>
            </a:r>
            <a:endParaRPr lang="en-IN" sz="3600" kern="1400" spc="25" dirty="0">
              <a:effectLst/>
              <a:latin typeface="Times New Roman" panose="02020603050405020304" pitchFamily="18" charset="0"/>
              <a:ea typeface="MS Gothic" panose="020B0609070205080204" pitchFamily="49" charset="-128"/>
              <a:cs typeface="Times New Roman" panose="02020603050405020304" pitchFamily="18" charset="0"/>
            </a:endParaRPr>
          </a:p>
          <a:p>
            <a:pPr>
              <a:buNone/>
            </a:pPr>
            <a:endParaRPr lang="en-IN" sz="5400" b="1"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9D01460-B91D-E7CF-A9FD-7098C92FAA05}"/>
              </a:ext>
            </a:extLst>
          </p:cNvPr>
          <p:cNvSpPr txBox="1"/>
          <p:nvPr/>
        </p:nvSpPr>
        <p:spPr>
          <a:xfrm>
            <a:off x="4002958" y="6192496"/>
            <a:ext cx="1721087" cy="369332"/>
          </a:xfrm>
          <a:prstGeom prst="rect">
            <a:avLst/>
          </a:prstGeom>
          <a:noFill/>
        </p:spPr>
        <p:txBody>
          <a:bodyPr wrap="square" rtlCol="0">
            <a:spAutoFit/>
          </a:bodyPr>
          <a:lstStyle/>
          <a:p>
            <a:endParaRPr lang="en-IN" dirty="0"/>
          </a:p>
        </p:txBody>
      </p:sp>
      <p:sp>
        <p:nvSpPr>
          <p:cNvPr id="27" name="TextBox 26">
            <a:extLst>
              <a:ext uri="{FF2B5EF4-FFF2-40B4-BE49-F238E27FC236}">
                <a16:creationId xmlns:a16="http://schemas.microsoft.com/office/drawing/2014/main" id="{3A469222-46DB-3FF0-C909-F6749BA51604}"/>
              </a:ext>
            </a:extLst>
          </p:cNvPr>
          <p:cNvSpPr txBox="1"/>
          <p:nvPr/>
        </p:nvSpPr>
        <p:spPr>
          <a:xfrm>
            <a:off x="2802773" y="6049264"/>
            <a:ext cx="611566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Execution of flask application for production deployment </a:t>
            </a:r>
          </a:p>
        </p:txBody>
      </p:sp>
      <p:pic>
        <p:nvPicPr>
          <p:cNvPr id="4" name="Picture 3">
            <a:extLst>
              <a:ext uri="{FF2B5EF4-FFF2-40B4-BE49-F238E27FC236}">
                <a16:creationId xmlns:a16="http://schemas.microsoft.com/office/drawing/2014/main" id="{F23A761A-A8C3-7D04-794B-C5F5ADFC8ABB}"/>
              </a:ext>
            </a:extLst>
          </p:cNvPr>
          <p:cNvPicPr>
            <a:picLocks noChangeAspect="1"/>
          </p:cNvPicPr>
          <p:nvPr/>
        </p:nvPicPr>
        <p:blipFill>
          <a:blip r:embed="rId2"/>
          <a:stretch>
            <a:fillRect/>
          </a:stretch>
        </p:blipFill>
        <p:spPr>
          <a:xfrm>
            <a:off x="1429969" y="1306567"/>
            <a:ext cx="8403972" cy="4438594"/>
          </a:xfrm>
          <a:prstGeom prst="rect">
            <a:avLst/>
          </a:prstGeom>
        </p:spPr>
      </p:pic>
    </p:spTree>
    <p:extLst>
      <p:ext uri="{BB962C8B-B14F-4D97-AF65-F5344CB8AC3E}">
        <p14:creationId xmlns:p14="http://schemas.microsoft.com/office/powerpoint/2010/main" val="3825470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D26BB-83A6-75FE-F0B6-7E0B938EB093}"/>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9C360F96-4B10-4A5E-F10C-D1A46197BB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AF45E633-C6E9-F974-656F-6CF8D64D96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BBA7BE3A-46DA-B606-1DBE-BC62A71088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493E1B15-71A1-8FC6-2480-133027BE2B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BE621E44-9A4C-71DD-DA89-F0A2A8F00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DB317B92-AA85-DC22-15C5-B8C048E52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EA4EDB52-56C1-7033-76D7-231F5EB853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8A46D37A-F620-0650-658D-2E2389EF88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AD6B0EF2-847F-3BFA-0171-E4C8F65C69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B74C6017-2412-00C4-6141-A9F8D057E7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2EB1B4E3-3F16-5BBC-1C7B-B72442D2A5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8049AD09-9057-D16E-9BA2-17012ED3A3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A03A4A6D-C776-F185-5A23-23D33821D1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EF3C5B95-15DD-CD2D-2FF3-5A06093466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E7685CAF-A84C-55AA-5E7D-F36D2B839B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13956E1F-6C5B-8EF0-30AA-D11CDAB906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3F7A4E3C-2E1A-0957-B307-2E089EE2CF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3358EE98-8F6D-E594-BF70-B467BAA0DE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2EEE5830-2466-9667-AB7C-3FCC9FDED5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B8C8856E-2791-DB62-1103-C2D9CFBC5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B5C7E09D-AA68-4F36-FD18-AC356E1A02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5C44ACB0-6B4B-65E3-BC22-A8458D329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4B29A584-5DBC-8C64-0104-43D1665471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7723A462-FC1C-3507-6B9E-79EF3FBC7F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3AC4F901-DE0C-34A4-DE8A-D9485340DF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77733E03-947C-88F4-A161-51A59D2C9B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0F017DC8-9941-7912-0BAE-352FA926EB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18DAF801-0C7D-9686-3BD7-0F59BDA091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8E37695E-326F-BA8F-88AA-46DDDE2478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9D1EF229-E452-594D-DF66-01D40556AF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C08AAF54-2726-984B-8CDF-4C5376A43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E95C69A5-B1A0-A41A-E2EC-F017AFEF8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E037DF22-6D74-E240-3FC2-64D329B21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F70852D2-8CBA-4A6D-0EB6-AE6B19695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3D263007-EBB4-8B98-86A8-6E525C1D12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BF3754A5-98A4-C5CB-809F-553AE68DE3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E8359552-414C-3224-7879-8E28225AD6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ED32F645-A608-6644-5DB1-2DEEA8990D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6B4E2A65-3E87-C0AC-F0C2-4B4F642C5C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F18B46E6-1477-7EDE-C157-BA2390C243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0EE131A0-D3EF-1CA9-5781-CA29F25CC0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E01F89AC-CBE3-CF72-D7E2-232ECE3A8B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738E3373-1095-977E-92C8-744FFC0943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10A231E5-BF58-00E3-4230-311BBB3860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1B5F7A96-4B92-C016-8973-500EBC72C5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84F0F7FA-7806-857C-3B99-514F264D0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ABE9BCFC-4D57-14C8-4624-3FB6B14809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D5C6C838-8725-2E8E-6274-EB3AB2717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444B473C-8DE3-979B-6581-AF9A436452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176E21F0-2D2A-4827-1E3F-A38800BEF3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16D867E8-637D-E737-0BE8-71705C3DB9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B795701F-99BE-8778-FE6A-C728FC0C45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AA77BD9F-B4B8-B476-BE84-3AA02F398E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7189BDDF-F2DB-E892-B8E4-607AAE1D6A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61812CE0-CB10-6EFC-B49A-8402797908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7B00F427-52C0-8922-B69E-DF41351A10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F9B767B0-D659-0DBD-5520-78DF053635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6B3FCADB-E7DC-6D67-26EA-1452F86EA2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DB6A7A0B-7772-714E-E097-24579E494E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65756459-AD9B-A36E-E0FE-6CCFE2BCF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4B959ABA-BD65-ED01-37FF-ACEF39991A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4A018AFA-7E45-3DD1-EF34-45DE2ED76A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BC8477C6-7DDB-5D62-6D34-F1C602E318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9746226F-CE51-4C8B-D65E-198823D541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425EB1EB-27D8-8A30-C331-39ADC88B49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1194BC3B-8BCB-76B9-8A30-645C580EFB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003B86B5-D694-6A24-475B-06B32E2B8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6ADC17DD-734B-6C06-FCD2-35DAADE3AEEB}"/>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4F0245C5-E484-CBE9-F5B4-F4018AD1258C}"/>
              </a:ext>
            </a:extLst>
          </p:cNvPr>
          <p:cNvSpPr txBox="1"/>
          <p:nvPr/>
        </p:nvSpPr>
        <p:spPr>
          <a:xfrm>
            <a:off x="4624654" y="235763"/>
            <a:ext cx="5608900" cy="1477328"/>
          </a:xfrm>
          <a:prstGeom prst="rect">
            <a:avLst/>
          </a:prstGeom>
          <a:noFill/>
        </p:spPr>
        <p:txBody>
          <a:bodyPr wrap="square">
            <a:spAutoFit/>
          </a:bodyPr>
          <a:lstStyle/>
          <a:p>
            <a:r>
              <a:rPr lang="en-IN" sz="3600" dirty="0">
                <a:latin typeface="Times New Roman" panose="02020603050405020304" pitchFamily="18" charset="0"/>
                <a:cs typeface="Times New Roman" panose="02020603050405020304" pitchFamily="18" charset="0"/>
              </a:rPr>
              <a:t>Home Page</a:t>
            </a:r>
            <a:endParaRPr lang="en-IN" sz="3600" b="1" kern="1400" spc="25" dirty="0">
              <a:solidFill>
                <a:srgbClr val="17365D"/>
              </a:solidFill>
              <a:effectLst/>
              <a:latin typeface="Times New Roman" panose="02020603050405020304" pitchFamily="18" charset="0"/>
              <a:ea typeface="MS Gothic" panose="020B0609070205080204" pitchFamily="49" charset="-128"/>
              <a:cs typeface="Times New Roman" panose="02020603050405020304" pitchFamily="18" charset="0"/>
            </a:endParaRPr>
          </a:p>
          <a:p>
            <a:pPr>
              <a:buNone/>
            </a:pPr>
            <a:endParaRPr lang="en-IN" sz="5400" b="1"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743BCF3C-36C0-AB58-90F8-D0C5C2EFE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47" y="921088"/>
            <a:ext cx="9951315" cy="5059194"/>
          </a:xfrm>
          <a:prstGeom prst="rect">
            <a:avLst/>
          </a:prstGeom>
        </p:spPr>
      </p:pic>
      <p:sp>
        <p:nvSpPr>
          <p:cNvPr id="22" name="TextBox 21">
            <a:extLst>
              <a:ext uri="{FF2B5EF4-FFF2-40B4-BE49-F238E27FC236}">
                <a16:creationId xmlns:a16="http://schemas.microsoft.com/office/drawing/2014/main" id="{B3C1E5D3-97C9-BE02-60CF-C714F2DEFCDF}"/>
              </a:ext>
            </a:extLst>
          </p:cNvPr>
          <p:cNvSpPr txBox="1"/>
          <p:nvPr/>
        </p:nvSpPr>
        <p:spPr>
          <a:xfrm>
            <a:off x="4002958" y="6192496"/>
            <a:ext cx="1721087" cy="369332"/>
          </a:xfrm>
          <a:prstGeom prst="rect">
            <a:avLst/>
          </a:prstGeom>
          <a:noFill/>
        </p:spPr>
        <p:txBody>
          <a:bodyPr wrap="square" rtlCol="0">
            <a:spAutoFit/>
          </a:bodyPr>
          <a:lstStyle/>
          <a:p>
            <a:endParaRPr lang="en-IN" dirty="0"/>
          </a:p>
        </p:txBody>
      </p:sp>
      <p:sp>
        <p:nvSpPr>
          <p:cNvPr id="27" name="TextBox 26">
            <a:extLst>
              <a:ext uri="{FF2B5EF4-FFF2-40B4-BE49-F238E27FC236}">
                <a16:creationId xmlns:a16="http://schemas.microsoft.com/office/drawing/2014/main" id="{64A013FA-CF9D-AEC4-DBBC-1FF474E50890}"/>
              </a:ext>
            </a:extLst>
          </p:cNvPr>
          <p:cNvSpPr txBox="1"/>
          <p:nvPr/>
        </p:nvSpPr>
        <p:spPr>
          <a:xfrm>
            <a:off x="3335238" y="6218144"/>
            <a:ext cx="6115664"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Users can upload a video or enter a YouTube URL.</a:t>
            </a:r>
          </a:p>
        </p:txBody>
      </p:sp>
    </p:spTree>
    <p:extLst>
      <p:ext uri="{BB962C8B-B14F-4D97-AF65-F5344CB8AC3E}">
        <p14:creationId xmlns:p14="http://schemas.microsoft.com/office/powerpoint/2010/main" val="200861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0B7BC-997D-1C11-A3B7-8C28021170F0}"/>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12120451-8967-79DD-A0F5-7C52B1D34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CD241B7E-4270-0681-91BF-C7508F6B9F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F20355F9-C684-E9E0-F3FB-9DF7365450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75D8B0ED-6269-C7B0-B2BE-D222E59E70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B588748E-30B8-1725-B662-6010E59B99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EE577746-2AB5-D3CB-08D7-2B70FA730C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69BD2EB5-F338-5CAA-4FA5-447BBE0317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677F3890-501C-4407-6650-A1CB94F84A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2AAB8CB7-9ECC-216F-8969-1C28487E85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4FDC8103-00FD-C88F-FC97-5E996606B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5C72D39F-E372-FDF3-05F5-3C4EF6B9A7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3DE9C361-E9E3-D927-BF51-527735B790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086E3E2-15BD-2DCB-F8EF-30B74616FC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7519C28D-98D7-CB68-DC79-2CCB89BB6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B2C63706-31D8-DA97-398E-5083EF4CE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566570E8-0A73-9993-18DF-EA147F261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760FC9BB-4482-5926-8EDE-2BAAB5E5E7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5FEEA7C9-C3AA-977F-DA5A-7BCE32D956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1F5A8A5B-EF5E-5D6C-5CB4-885C4AC0E7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EC4AAE60-D189-1438-D6AF-1DCEB19731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E71C0524-A444-6B7E-AE14-9700D25D4D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C8F86A27-4C23-C4B5-820C-7340F87510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1FBD70FF-5011-4F01-6967-2FCD23823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07AB4CB3-1CF2-E060-EBEF-EFDAC7D236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EC7A17FD-CB98-82C2-8838-55E4D1241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96B47CDD-2831-23EE-3E5A-E2C3341479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5BBDB28A-C2DC-22E2-AAB6-90F4995EAC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8A29F4A4-810C-D7E9-FF37-BB00BB487F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BEAD6ABF-8277-0A64-4C41-F8C69077E5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781D0BCF-C4C2-8AD4-E929-5669744BAA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7D2D1912-BF81-8ED9-962A-E01E4231E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521C5E4A-98D0-123F-4B7E-DBD84D349C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5C464D0D-833B-4907-5218-A84BE39F6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99E48889-B175-8475-25BB-ADDBF50BC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13AFE30D-4CF7-64DF-9F3A-3F76E91B54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35FA1EB8-417E-F7F6-3493-955F1941D0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12241A9E-8890-8C22-DAAF-76E7998CC5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4657AF60-B2F8-4ECE-5F2F-3DC28FAA28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020711E6-57B1-3322-89D4-27563AB6BB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83A89A69-EC15-E74D-0A50-97F7403DD6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90611432-F906-88C9-C161-DD2B5F74F3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ADEC6D69-10B3-51C5-25BB-61866D7ECF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CF1C09D6-1B6A-8022-1CB9-71A77E23A8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F18B905D-7D7A-12B3-3409-07D96DFFA6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AFF250AA-EEFC-16EB-1D6E-05465AAF0A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238A4181-DF50-023D-C49A-215DE6A285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E7F5B6D1-4385-AFB8-A979-69050DAB7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1B52100C-F319-D217-945A-7DA6632C4F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11C85E24-5BFD-6CB4-C5B9-33E43CF570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4B7E1198-FE66-2813-0660-68E76AB6C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428A24C8-B05E-CE37-3E93-AB23E7746A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5A298055-59DA-D873-5AE1-F4986641A4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962CF263-834D-41A3-9393-E9980B244E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5FFD5ED8-FC9D-8D00-4586-650AD30021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5A7090E7-68DE-47C1-3B66-C3D6C7FD0F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E55933AD-8CED-4F22-D993-7D8BF6B7C9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FEA53589-D65F-895A-AD1B-CE5917734B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CEF8D4B9-3B53-51FA-16A0-1150FCE7FB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8C3FE88B-11C5-D685-7981-2EED2927F1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451F1063-DED5-C9F4-DE90-21A8AA7CDE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C92E8393-CAC3-3B6B-C2DB-1ACA0FE150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EDF6D96A-E4DE-B454-59F0-2483E7B4C1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451A53C9-0B15-780A-B782-9F8E3289AB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469E6316-4BE7-9AF3-E995-B5A10E0365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DBCAD779-712A-4DEF-1BAF-A969C3966C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8F5DB5EE-9F98-0838-EC25-482A83ED6F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2DAD400D-B0EE-4AE2-B2B6-77F3EF3B5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3203BB99-1F32-6798-40D3-CB940CDF73E9}"/>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F1613E5E-2867-9921-BF9D-3582596FA36B}"/>
              </a:ext>
            </a:extLst>
          </p:cNvPr>
          <p:cNvSpPr txBox="1"/>
          <p:nvPr/>
        </p:nvSpPr>
        <p:spPr>
          <a:xfrm>
            <a:off x="3754436" y="194098"/>
            <a:ext cx="5784626" cy="707886"/>
          </a:xfrm>
          <a:prstGeom prst="rect">
            <a:avLst/>
          </a:prstGeom>
          <a:noFill/>
        </p:spPr>
        <p:txBody>
          <a:bodyPr wrap="square">
            <a:spAutoFit/>
          </a:bodyPr>
          <a:lstStyle/>
          <a:p>
            <a:pPr>
              <a:buNone/>
            </a:pPr>
            <a:r>
              <a:rPr lang="en-IN" sz="4000" dirty="0">
                <a:latin typeface="Times New Roman" panose="02020603050405020304" pitchFamily="18" charset="0"/>
                <a:cs typeface="Times New Roman" panose="02020603050405020304" pitchFamily="18" charset="0"/>
              </a:rPr>
              <a:t>User Uploads Video</a:t>
            </a:r>
            <a:endParaRPr lang="en-IN"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0DECBF7-961B-4C19-CD86-AEB885B61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85" y="1011564"/>
            <a:ext cx="10921690" cy="4998642"/>
          </a:xfrm>
          <a:prstGeom prst="rect">
            <a:avLst/>
          </a:prstGeom>
        </p:spPr>
      </p:pic>
      <p:sp>
        <p:nvSpPr>
          <p:cNvPr id="28" name="TextBox 27">
            <a:extLst>
              <a:ext uri="{FF2B5EF4-FFF2-40B4-BE49-F238E27FC236}">
                <a16:creationId xmlns:a16="http://schemas.microsoft.com/office/drawing/2014/main" id="{1BEBA554-6E5D-C40D-A98F-856554D7A641}"/>
              </a:ext>
            </a:extLst>
          </p:cNvPr>
          <p:cNvSpPr txBox="1"/>
          <p:nvPr/>
        </p:nvSpPr>
        <p:spPr>
          <a:xfrm>
            <a:off x="3139657" y="6096980"/>
            <a:ext cx="638826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b="1" dirty="0"/>
              <a:t>Video is either uploaded directly or downloaded from YouTube</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679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8321F-7B46-1A55-9984-2C6FD0F372D3}"/>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3F56C169-1026-8123-7D32-444D82AE8F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F9208E44-E842-E956-E66E-CA09EBA723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329B7E18-957D-C3CD-8017-0643CF29F0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3CCE28A9-3866-DB19-259A-3DED8E31F8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4F47AAE2-BC95-F57D-E40C-D7F51C7932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1580437D-E75E-7D28-2F43-3671A31F0E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4930B95E-CD6E-CD96-8665-9DFBCB015F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4D8149B2-3935-2470-0404-8F32DB2595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7AB9F0D6-806A-ABA9-D0D3-D2AB85B524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C195E9E5-4FC5-4B8C-01D8-B617C4898A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C093DDA0-5609-55DD-0092-22DD23B1D1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0CDAF776-70FE-E694-3C55-964919E2DA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399380FA-938B-F48D-1833-E94D47748A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A1963261-03FF-9BCA-8F19-EFCFD6CEBB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BC46D714-3731-01DA-096D-CBE529B2E6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2CD6E07C-376D-B819-FFF9-BC98F77233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0645E269-37A5-5D03-06BE-FE65AEF4C3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260A4A67-7086-4450-8E96-379DB7C194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B3F3F747-A78F-796D-30BB-893E7DB7C5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B28EA268-770F-9E98-4587-534A62E9E2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132A2E56-944A-5BC0-628D-D4AE45346E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D0AE86C8-3262-E18F-7322-4A8D2D317D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92BCBDA2-A0C4-0736-DE3B-49A3B17BF2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172C328F-3BA7-D3AA-29F9-DC94A9DB57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74394280-9395-E5FF-78F1-B28CD743CD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0116F268-F44F-61F7-CC97-DB2D71E82C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62DDA145-8232-5DDA-9642-B3F0F4AB67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3CB0337C-A99A-217F-C0DC-F81A696D5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3DC7822B-C87F-9174-BD97-185E49279E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44119B8C-AFDD-C9FF-3E74-6451A184D9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9A49E66A-8EA5-59F9-5A89-C2B2FE4214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67C81107-FA1A-E764-E3AD-478F78F48E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1E04B9EF-90E7-E485-4A49-51C51F80E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A76B5489-6BE8-F7E9-E60E-4EA30E058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C6DAF553-8AA3-02D3-2724-2252603971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A4F8B6E3-7A2C-25CD-E03C-A6B74E5569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B756AA8F-3364-1A34-8190-BF1852A98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6D13FB76-C16C-A1AB-280A-4A0ED5DFC2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EB62A2F6-412D-88DF-747A-4432EB51B5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78AF9F86-CDAF-86C7-8A74-AD9CA65175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E5343837-9D01-55E5-2F5E-BABA8621F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7C0BBAFF-7515-6947-B0AD-E0706B758E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7110DE53-CE50-695D-8929-8581E1F302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57028614-FA91-2DB9-5BA7-5D34463542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B7A6D1D6-9113-9649-CD2B-B3FB6E709C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1F850B18-9297-398B-1D08-A4EC685DA5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89BC4BAF-B76D-B955-54A0-2E1C469C93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C994BCF6-59E0-7891-3884-0520215807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BF17A48F-B210-DC34-B7E0-E68D6ECA3F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601FAE32-5DC1-07AA-93DC-15D196F54C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4675A751-BE51-AC34-E9FF-F6215FE223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F62AC5A2-7248-E24E-CF38-0356F70C93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5E726D87-AB86-8BC1-2F20-361335D8C6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18C0C02D-201B-5DC5-95C7-4EF7C8E884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017C8E20-B6F3-7390-EFED-1739DB811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75E4F81A-9218-4F77-C210-EB205E0EB8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F4EE954F-8764-1DFB-2FD1-4601AD16E8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CEBD6467-774C-A95D-2312-EAFD695F58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2857ED72-0609-9EB2-C8DF-8C3097503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FE8594B9-0D6A-CACE-9BBD-AD73E17B2B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B66F9EA9-6F41-365A-6909-824BC83AB7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0A612756-1593-3FB6-D68E-8CCB0E27DF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B345DF95-38DA-BD4E-07FE-0A22839E48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14A7E5F5-5FA4-9D0F-F4D0-ABF1F9FA56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C83E8A48-FABC-71BF-C9EA-8B98FE89E3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7E7615EA-DC09-67DB-36C5-49FFC92100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D66FEE7C-35A5-D024-DF14-8F56A1C6C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6BCA8E50-360C-F690-40C1-C9F9B6AEED5D}"/>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51DC2357-2B96-6D64-E2E9-C6D4EDEF76D2}"/>
              </a:ext>
            </a:extLst>
          </p:cNvPr>
          <p:cNvSpPr txBox="1"/>
          <p:nvPr/>
        </p:nvSpPr>
        <p:spPr>
          <a:xfrm>
            <a:off x="3194355" y="264119"/>
            <a:ext cx="5549259" cy="646331"/>
          </a:xfrm>
          <a:prstGeom prst="rect">
            <a:avLst/>
          </a:prstGeom>
          <a:noFill/>
        </p:spPr>
        <p:txBody>
          <a:bodyPr wrap="square">
            <a:spAutoFit/>
          </a:bodyPr>
          <a:lstStyle/>
          <a:p>
            <a:pPr>
              <a:buNone/>
            </a:pPr>
            <a:r>
              <a:rPr lang="en-IN" sz="3600" dirty="0">
                <a:latin typeface="Times New Roman" panose="02020603050405020304" pitchFamily="18" charset="0"/>
                <a:cs typeface="Times New Roman" panose="02020603050405020304" pitchFamily="18" charset="0"/>
              </a:rPr>
              <a:t>Transcription &amp; Translation</a:t>
            </a:r>
            <a:endParaRPr lang="en-IN"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C575F91-2292-E84C-CFCA-DD6493EEC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14" y="975292"/>
            <a:ext cx="10432025" cy="5278659"/>
          </a:xfrm>
          <a:prstGeom prst="rect">
            <a:avLst/>
          </a:prstGeom>
        </p:spPr>
      </p:pic>
      <p:sp>
        <p:nvSpPr>
          <p:cNvPr id="7" name="TextBox 6">
            <a:extLst>
              <a:ext uri="{FF2B5EF4-FFF2-40B4-BE49-F238E27FC236}">
                <a16:creationId xmlns:a16="http://schemas.microsoft.com/office/drawing/2014/main" id="{41389298-48AB-7204-D87E-960FB7052C1D}"/>
              </a:ext>
            </a:extLst>
          </p:cNvPr>
          <p:cNvSpPr txBox="1"/>
          <p:nvPr/>
        </p:nvSpPr>
        <p:spPr>
          <a:xfrm>
            <a:off x="3254713" y="6339171"/>
            <a:ext cx="6115664" cy="369332"/>
          </a:xfrm>
          <a:prstGeom prst="rect">
            <a:avLst/>
          </a:prstGeom>
          <a:noFill/>
        </p:spPr>
        <p:txBody>
          <a:bodyPr wrap="square">
            <a:spAutoFit/>
          </a:bodyPr>
          <a:lstStyle/>
          <a:p>
            <a:r>
              <a:rPr lang="en-US" b="1" dirty="0"/>
              <a:t>User selects the desired language for translation</a:t>
            </a:r>
            <a:endParaRPr lang="en-IN" b="1" dirty="0"/>
          </a:p>
        </p:txBody>
      </p:sp>
    </p:spTree>
    <p:extLst>
      <p:ext uri="{BB962C8B-B14F-4D97-AF65-F5344CB8AC3E}">
        <p14:creationId xmlns:p14="http://schemas.microsoft.com/office/powerpoint/2010/main" val="1326064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B53FF-C3C6-EF82-F0CC-B5B0A6AD56A8}"/>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9E92325F-EB52-A54B-CCB1-BF9DEBBBDD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8C781BFD-3D2E-B471-CDCE-EB2ADC3B13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C7A2816D-D23C-6584-88FA-91E692D8E4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327FBBDE-0C76-9597-B9CB-185B9BC8BA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E2034717-B5AC-8746-5A91-137B43CB1E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AD618A7D-5FB7-AB20-B73A-BA66F04134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48EA684D-8FDF-9578-EF28-359484BBD7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FA01DA5F-D607-49FE-BE16-A43EA99F3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CAE489A4-B67F-2C0F-A2DA-2A34B6650A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2CDE2398-23F6-B074-2EF6-DC79A19CB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8052A9CD-CA89-43FF-7175-763741F77C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8C02D82E-43C9-D9F4-F4DA-E8E80CF6A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0CE111F9-F411-E4B8-FFA5-751F3C0700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C11A1EE7-ECE3-5776-C261-26F71A5CAC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E3958794-8BEB-DF9E-5357-2DA6F69F25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720066BE-9126-E6C2-E010-C139C7773E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61EE4807-D17F-1F34-A2CD-4984DB0A4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CE42D90F-99CD-3510-C066-C7DD5983DB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BC250603-EBAC-20C1-44F3-F80309E152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79080303-F20C-C1C5-9FF9-DB7722812F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33C76151-3F1E-751E-5E19-72BE2341A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4D1C980B-DE5C-8CB9-DA2B-FA0FBEEF8D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3E9E4633-1F3E-194E-2686-0C0A0D67D6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EEE3997F-72C2-B570-BDFE-CFB2DE69FC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224ADD44-0003-3622-79B0-A4ADB181B7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F52B8484-617F-9A58-546D-D7B6F7DD46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5C6D2166-FCC5-0CDD-016C-CDBC11D06C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9B0BD93E-60F2-672F-0C85-963354452C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C6B61E02-E397-0C3D-8E02-A704BB561C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69F9A89A-308E-2BDA-FEF7-4601648613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5F442033-6757-1EA8-DA6D-214E5555C01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8CBA953F-1142-E8FB-99F8-8ED3B078D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64BA8942-2D3F-4D7F-5753-9E27BD567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456B9282-1A10-AA3E-6C64-23B522024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59C2356A-F615-863F-8D04-284C35F72D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E302B1C4-5EE3-8571-FADF-1D3BB69D60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C898BE8C-1A89-EACD-1F15-CF9EC06C83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2F5EF90D-CC87-D241-A9BF-64EA3B8DEE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68B19E5E-DE06-0579-DF61-970340A78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6BD1DD73-AC33-2380-5F3E-3F2AE7AC6E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A9957BFD-F620-417E-65D2-4B0ECA0665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258548A3-38BC-6CB4-5272-262AC08C32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EFFBEFAA-D95E-5443-B42B-5FD526854C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05B2135C-4713-1C3B-C2A5-397013E7D6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B591B38C-8B3E-751A-6871-C1A8FA64AC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BD1CB371-AA4C-48DF-DFF7-FA9E53B11C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41D722D2-979B-073E-134A-E9C9E936ED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AF6418FA-72C0-6963-67D2-5B02A6A113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D20773D9-4F72-BF8B-71BA-77EB15C797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FD96C481-B650-DF02-649C-E50CC8999A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D2E2CE85-CEC3-283C-786B-2B1DB60DD6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B74D419E-E611-80F5-F249-63C86FE2E5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B5376D7C-E6CC-2D0D-2D3A-4C5FB0318E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16227DB3-15FD-4738-3C43-59E8D636C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862AEF8B-B570-0D2B-DF8D-DC538A19A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7391A0BA-06E0-6386-E078-7E09903553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F7EB6EC8-BCE7-C3DC-51EE-3D74651E76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19C868AC-9711-CF57-98FB-8D5818C638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E0EBB31A-62F0-3E96-FE90-73CAB1A864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A7C5025B-DE23-00D3-DBD7-C3190C9C53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F1794E0E-29AA-D668-CA37-5CE191DE71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8A32290D-BA78-CDDC-2A98-1DD5BC5685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C615BCA3-74DF-B0BC-5E48-63F7BEA8EC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D8655A91-F946-A1CF-FC66-21AEA855C0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8AC7A26F-F1AC-6BE9-C48D-757AB34D9A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CB4B2742-39DE-9524-464B-6FBE04EA87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C5FAC5F4-9026-9F36-661A-39D3BF5E6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58AAF135-6AF9-C273-38AC-C08441658F6E}"/>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AC5DE700-8871-FF3A-7626-EFEDF7949DE6}"/>
              </a:ext>
            </a:extLst>
          </p:cNvPr>
          <p:cNvSpPr txBox="1"/>
          <p:nvPr/>
        </p:nvSpPr>
        <p:spPr>
          <a:xfrm>
            <a:off x="3008970" y="481050"/>
            <a:ext cx="5549259" cy="646331"/>
          </a:xfrm>
          <a:prstGeom prst="rect">
            <a:avLst/>
          </a:prstGeom>
          <a:noFill/>
        </p:spPr>
        <p:txBody>
          <a:bodyPr wrap="square">
            <a:spAutoFit/>
          </a:bodyPr>
          <a:lstStyle/>
          <a:p>
            <a:pPr>
              <a:buNone/>
            </a:pPr>
            <a:r>
              <a:rPr lang="en-US" sz="3600" b="1" dirty="0">
                <a:latin typeface="Times New Roman" panose="02020603050405020304" pitchFamily="18" charset="0"/>
                <a:cs typeface="Times New Roman" panose="02020603050405020304" pitchFamily="18" charset="0"/>
              </a:rPr>
              <a:t>G</a:t>
            </a:r>
            <a:r>
              <a:rPr lang="en-IN" sz="3600" b="1" dirty="0" err="1">
                <a:latin typeface="Times New Roman" panose="02020603050405020304" pitchFamily="18" charset="0"/>
                <a:cs typeface="Times New Roman" panose="02020603050405020304" pitchFamily="18" charset="0"/>
              </a:rPr>
              <a:t>enerated</a:t>
            </a:r>
            <a:r>
              <a:rPr lang="en-IN" sz="3600" b="1" dirty="0">
                <a:latin typeface="Times New Roman" panose="02020603050405020304" pitchFamily="18" charset="0"/>
                <a:cs typeface="Times New Roman" panose="02020603050405020304" pitchFamily="18" charset="0"/>
              </a:rPr>
              <a:t> Subtitles in </a:t>
            </a:r>
            <a:r>
              <a:rPr lang="en-IN" sz="3600" b="1" dirty="0" err="1">
                <a:latin typeface="Times New Roman" panose="02020603050405020304" pitchFamily="18" charset="0"/>
                <a:cs typeface="Times New Roman" panose="02020603050405020304" pitchFamily="18" charset="0"/>
              </a:rPr>
              <a:t>srt</a:t>
            </a:r>
            <a:endParaRPr lang="en-IN" sz="36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0488B52-42C9-F5E3-9436-ED5BC1063FF0}"/>
              </a:ext>
            </a:extLst>
          </p:cNvPr>
          <p:cNvSpPr txBox="1"/>
          <p:nvPr/>
        </p:nvSpPr>
        <p:spPr>
          <a:xfrm>
            <a:off x="2290931" y="6081924"/>
            <a:ext cx="6777971" cy="369332"/>
          </a:xfrm>
          <a:prstGeom prst="rect">
            <a:avLst/>
          </a:prstGeom>
          <a:noFill/>
        </p:spPr>
        <p:txBody>
          <a:bodyPr wrap="square">
            <a:spAutoFit/>
          </a:bodyPr>
          <a:lstStyle/>
          <a:p>
            <a:r>
              <a:rPr lang="en-US" b="1" dirty="0" err="1"/>
              <a:t>Srt</a:t>
            </a:r>
            <a:r>
              <a:rPr lang="en-US" b="1" dirty="0"/>
              <a:t> file containing  transcribed and translated timestamped subtitles</a:t>
            </a:r>
            <a:endParaRPr lang="en-IN" b="1" dirty="0"/>
          </a:p>
        </p:txBody>
      </p:sp>
      <p:pic>
        <p:nvPicPr>
          <p:cNvPr id="4" name="Picture 3">
            <a:extLst>
              <a:ext uri="{FF2B5EF4-FFF2-40B4-BE49-F238E27FC236}">
                <a16:creationId xmlns:a16="http://schemas.microsoft.com/office/drawing/2014/main" id="{08702937-0D6C-C34B-7BBB-60C31E8E1CDB}"/>
              </a:ext>
            </a:extLst>
          </p:cNvPr>
          <p:cNvPicPr>
            <a:picLocks noChangeAspect="1"/>
          </p:cNvPicPr>
          <p:nvPr/>
        </p:nvPicPr>
        <p:blipFill>
          <a:blip r:embed="rId2"/>
          <a:stretch>
            <a:fillRect/>
          </a:stretch>
        </p:blipFill>
        <p:spPr>
          <a:xfrm>
            <a:off x="1334529" y="1453242"/>
            <a:ext cx="8642271" cy="4466231"/>
          </a:xfrm>
          <a:prstGeom prst="rect">
            <a:avLst/>
          </a:prstGeom>
        </p:spPr>
      </p:pic>
    </p:spTree>
    <p:extLst>
      <p:ext uri="{BB962C8B-B14F-4D97-AF65-F5344CB8AC3E}">
        <p14:creationId xmlns:p14="http://schemas.microsoft.com/office/powerpoint/2010/main" val="49323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1F5E-669F-482E-154B-9AB1BE652295}"/>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E4ED0EC4-08B9-1CCA-3E88-EC6EE3D2A4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196793B0-D530-C616-F9B8-EFD0940316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CA4D6267-15F8-3B0C-9032-73B147468A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50FA9141-DA9C-97AE-4E64-C5D834BB94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13F20750-C52A-EF62-E3BE-2AF60AD7B9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D705FADC-5A3C-DA7A-ED25-F686A5F6E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5982AB4C-22E7-F0BC-27E1-33F8F1750E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127945EA-979B-0ABF-5126-B252DFAA14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43958EC4-CC35-413E-8365-C8CA438548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0D2065CE-5DA9-1EA5-D796-09A978937F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4165707A-7672-551F-6BE8-ECA6CA420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96D32137-3740-B4C0-C9EA-747265994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4CDAF8FC-EF3F-11B3-2F03-5CC5D98D40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773602CE-4EE1-3B34-602D-CB64FC2918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EAC01E6D-49E0-866B-E442-B66C58A637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32800103-F0F7-537F-D3F1-2E478419C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1B1F31D0-7DC2-7A5E-E68A-72A7A8F148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11FCC905-FE14-1688-298D-A82FD8D4B3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9515797F-BFF3-F320-8791-5211B16A8E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F39E8925-BDD4-EE5C-D025-59752853C7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B79F83F5-63CC-7EC0-A55D-48EE7E18C1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8D05DB65-5CA6-7067-183A-7417A960E1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5A491C88-B428-CF66-16A7-29596ADED4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9CFBB626-87FE-8A05-F7D0-8841FA4525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316FAF91-E05D-AF84-8283-E5387650B8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7A9A431E-4AE6-44AF-F7D3-D6CF677B36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A33D30F0-EE19-E871-DDDC-74A4245E4B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FCAD4943-6DF4-774A-56F6-08E9BD36F0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E8CC9A22-13B9-5706-74C7-1D0AA10DF2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252AF135-80DA-BEFB-408C-A3893B2C4F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22222795-0C26-6960-B10A-29C16F871F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3E8D8CE0-D59D-BDBF-94BE-2D294CC8DB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BAD25C35-75D4-EF25-AAAE-0D3E68635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07A5B450-4A31-D2F0-103C-342C47E85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51DBEC56-5E79-9B8C-D987-1728BADA29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B4E8BFF4-95A4-FEF9-AD06-E0D2050F56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111B97B1-2D03-DEA4-7640-4C6937E42C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39A65733-5529-37E5-94FF-CFFB338F9D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F904208B-51E5-F9FC-41D3-8BCBC11BBF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3B94AA1C-FA23-1B0D-6705-9B815B2109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AB9B6B8D-1869-BAE3-0E76-C0FE4BB89A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026BB751-142B-8602-71A5-72FF8F65CA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FB75F4F9-9854-F987-B8AB-4B49A25668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7FA20323-57D8-D3D4-76A0-7219E5A77E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15AE36A8-43A4-63B7-B166-E53F5211B6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DD22B039-08EB-732A-3EA4-4AF7DAD11A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31E21717-F0C8-6288-7971-B53B925AA4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E1E00923-9E50-B4D3-FD24-218F2C8EE7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26A31680-3F0D-074C-4F70-944125874B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9FDA3F44-A44F-53DA-27AD-1FF23C811C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5B9108D3-F31E-3548-4D69-DBD36A6CD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6A950139-C52B-8951-0380-BBEDC8FD51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C2D48B39-9675-B011-4108-3A53A24512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9F00F068-25A8-7850-99E3-40003B4831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93F2CE6C-F17C-2DDF-3931-D1F8E5836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A67E2E09-5076-4947-3737-DE57A75676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71C927CC-F1BA-C342-8841-4919A611FE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1C9ADAEF-BD43-3610-838E-7F5E79CD4A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23849481-9729-772F-1EA6-E66AED0D84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74317044-88FF-6800-6C9D-1D22B99CE8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7D92C2BA-A3C6-1370-C57B-9D3E05452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5CD6E7A1-F509-9B2C-649F-BA62D640DD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6F3B85C6-9402-8B26-E9F0-FB43407038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D00977B9-20F0-C3A5-98D7-AE6B8FBB1E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B6C74552-F3E0-185D-578A-E406F26906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BD452C3C-ACBD-AE30-2E24-4CACE1AF26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DA752CA6-7C58-1AAA-DE0F-B47043701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0ED1666B-8A64-1BBB-92BC-7F60A4B03CDD}"/>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2" name="TextBox 1">
            <a:extLst>
              <a:ext uri="{FF2B5EF4-FFF2-40B4-BE49-F238E27FC236}">
                <a16:creationId xmlns:a16="http://schemas.microsoft.com/office/drawing/2014/main" id="{F8F0F853-1A56-9CCB-21DE-3B9A775E7E79}"/>
              </a:ext>
            </a:extLst>
          </p:cNvPr>
          <p:cNvSpPr txBox="1"/>
          <p:nvPr/>
        </p:nvSpPr>
        <p:spPr>
          <a:xfrm>
            <a:off x="3851721" y="179337"/>
            <a:ext cx="5608900" cy="707886"/>
          </a:xfrm>
          <a:prstGeom prst="rect">
            <a:avLst/>
          </a:prstGeom>
          <a:noFill/>
        </p:spPr>
        <p:txBody>
          <a:bodyPr wrap="square">
            <a:spAutoFit/>
          </a:bodyPr>
          <a:lstStyle/>
          <a:p>
            <a:pPr>
              <a:buNone/>
            </a:pPr>
            <a:r>
              <a:rPr lang="en-IN" sz="4000" b="1" dirty="0">
                <a:latin typeface="Times New Roman" panose="02020603050405020304" pitchFamily="18" charset="0"/>
                <a:cs typeface="Times New Roman" panose="02020603050405020304" pitchFamily="18" charset="0"/>
              </a:rPr>
              <a:t>Download Page</a:t>
            </a:r>
          </a:p>
        </p:txBody>
      </p:sp>
      <p:pic>
        <p:nvPicPr>
          <p:cNvPr id="4" name="Picture 3">
            <a:extLst>
              <a:ext uri="{FF2B5EF4-FFF2-40B4-BE49-F238E27FC236}">
                <a16:creationId xmlns:a16="http://schemas.microsoft.com/office/drawing/2014/main" id="{47D93EF9-02D3-68B0-3170-D65A49BA4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06" y="955001"/>
            <a:ext cx="9918041" cy="5031947"/>
          </a:xfrm>
          <a:prstGeom prst="rect">
            <a:avLst/>
          </a:prstGeom>
        </p:spPr>
      </p:pic>
      <p:sp>
        <p:nvSpPr>
          <p:cNvPr id="7" name="TextBox 6">
            <a:extLst>
              <a:ext uri="{FF2B5EF4-FFF2-40B4-BE49-F238E27FC236}">
                <a16:creationId xmlns:a16="http://schemas.microsoft.com/office/drawing/2014/main" id="{F1B1E044-4C61-3A4A-EC65-FE28AF6C5DCD}"/>
              </a:ext>
            </a:extLst>
          </p:cNvPr>
          <p:cNvSpPr txBox="1"/>
          <p:nvPr/>
        </p:nvSpPr>
        <p:spPr>
          <a:xfrm>
            <a:off x="3419107" y="6231094"/>
            <a:ext cx="611566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User can preview and download the final result [Hindi] .</a:t>
            </a:r>
          </a:p>
        </p:txBody>
      </p:sp>
    </p:spTree>
    <p:extLst>
      <p:ext uri="{BB962C8B-B14F-4D97-AF65-F5344CB8AC3E}">
        <p14:creationId xmlns:p14="http://schemas.microsoft.com/office/powerpoint/2010/main" val="211672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F7878-652C-FF29-158A-61039DE49E3B}"/>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129627D9-84DE-D18B-A3A3-F06DF10563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A9369196-14EB-1207-08FF-4205EDB8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73E964DD-E901-5DA3-19D2-6E91439691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A458501A-4D5F-E1ED-8CAA-DEC16271F4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3401ABC6-3DDF-1070-AB43-B5F234024C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696C5647-A50B-A2B3-E69B-606AE1DD6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2D8387BA-1293-AD66-3D9C-69732E324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00ABCC40-2926-3091-B501-F2C456BB80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B0CCFC70-96A5-C415-CA55-D7D8630763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EB92B59E-6242-8728-F46F-FE8F70D32E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B5BEF5D1-6C67-B4A7-2B63-22C4A2A291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C78D018E-6FD0-3FAE-929D-9561B610BB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5B103674-79F8-1239-002E-4235B28C62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709B6F7-5133-EC28-FCDF-999001EBFF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24E5FE1F-02FE-8E00-3497-69C08C9E55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0FA23CAA-A0C7-4F58-B381-DA2B7ACBAF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065533AB-24A9-D613-2E44-56B158264E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AC8EDFEA-F866-66D5-95A3-FD7263CDC1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9493AD35-37DB-ED2A-56C0-5E10721EEC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1E13B1C2-DA17-CAAE-3868-0C45860E38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4EFE69C-D03A-DFEE-6D55-162212A8C5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A71BDD4D-0386-DC5A-CABA-64ABDCB1F1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6083130B-5D07-8A01-98A1-6EA9B7ECD6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E814A178-3F7F-69FB-C5B7-E92D46DA5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3ABB8756-A48C-87DB-7991-34FABAD5A6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C4123755-69DD-66C0-F30B-F50DA12402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1A73CE8A-4A91-398C-C03C-C1CD80B3CC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8052BE04-BFC0-397C-32EB-EFC264662B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D8FD2FEA-68B9-1903-2002-8E9445E9F2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C08E99F8-989F-F470-6E9B-6E371DA588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814B6D73-332B-9FBC-82FB-A723BF8EEC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76754266-13FA-2C4D-2301-FC8C093B86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A500D94C-EA48-7C98-264D-A2588CEF7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2280CA82-089A-EF41-23AA-CBD1681A0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A5134574-3045-7C7C-73DB-F13E3A36B3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64FFD736-229A-8C4D-72BD-D140FADF5A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C18EE970-E0B9-7407-0680-E295A380CE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10FF43C0-E2A2-A347-DB73-B546689BC4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1F2EA093-79AD-542B-4327-47E4EFE843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5836DA08-91A4-F1EB-3DB3-C3EA91C9B7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DC9775D3-0E3B-8763-0B73-B252726BC3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79CA95D3-3407-6D38-EFB4-669DABDDC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7CE75AA6-FAF1-6E6B-6257-68FEF794AC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4A980FC-3F94-C08F-645B-3FD330E4BA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1A62061C-E592-0850-6637-5B0EB1B4A8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64CF40EC-420C-F3FD-13BB-08E587AD6E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20DEE1AF-A9AF-D654-6D8F-E2C3F71F34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B8213E74-0E1F-F794-22AD-D65703D64D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504A5707-D1AE-9C0F-06A0-52E7EA3074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A9034448-82EF-1443-7C8F-4D16AC25EE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49979952-71AB-5176-3483-EA966376AE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36E7C37F-51EC-053A-1BF9-7C87024F91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8E696853-0DE7-E7F6-10ED-0E14A08BC1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F2843DC9-2828-8DCC-F31E-3EBC8C81B5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446D4213-F660-9386-29DB-C037699F5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BAA04AB9-25AB-3636-2F4A-4D91E11259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0D3F7A2C-DBDF-4515-0F4A-9D9640280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04C7AC07-F758-A235-4303-1670B6261A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54AE633E-DEAD-3C7F-0927-5044A744C4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208EACBD-61FD-56A6-CF36-0BAD464C7B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E5B4B570-8497-300F-A56B-4960E705EAD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87E19FAC-0A7A-A8DF-3954-B01F05FA66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B8E6E323-F13A-2C1B-E6CB-73BADC29C4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CE604FAE-1C36-1110-D10F-66D0EA95E1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6E1D2B14-C457-F32B-A029-27CC742AEE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13DB78BD-C906-AF87-DA92-18EA1B964F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5FF95C6C-DE85-A553-4B9D-CD572D1A3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29BF559D-0D59-56C6-6B9E-5ABBD5EC14C0}"/>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7" name="TextBox 6">
            <a:extLst>
              <a:ext uri="{FF2B5EF4-FFF2-40B4-BE49-F238E27FC236}">
                <a16:creationId xmlns:a16="http://schemas.microsoft.com/office/drawing/2014/main" id="{295411E8-A241-E854-BC80-EE98B1FEB688}"/>
              </a:ext>
            </a:extLst>
          </p:cNvPr>
          <p:cNvSpPr txBox="1"/>
          <p:nvPr/>
        </p:nvSpPr>
        <p:spPr>
          <a:xfrm>
            <a:off x="3802377" y="5852888"/>
            <a:ext cx="611566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Subtitles synced in Telugu language</a:t>
            </a:r>
          </a:p>
        </p:txBody>
      </p:sp>
      <p:pic>
        <p:nvPicPr>
          <p:cNvPr id="5" name="Picture 4">
            <a:extLst>
              <a:ext uri="{FF2B5EF4-FFF2-40B4-BE49-F238E27FC236}">
                <a16:creationId xmlns:a16="http://schemas.microsoft.com/office/drawing/2014/main" id="{1DE1D1CE-1848-49A1-BD7F-887528473516}"/>
              </a:ext>
            </a:extLst>
          </p:cNvPr>
          <p:cNvPicPr>
            <a:picLocks noChangeAspect="1"/>
          </p:cNvPicPr>
          <p:nvPr/>
        </p:nvPicPr>
        <p:blipFill>
          <a:blip r:embed="rId2"/>
          <a:stretch>
            <a:fillRect/>
          </a:stretch>
        </p:blipFill>
        <p:spPr>
          <a:xfrm>
            <a:off x="2276165" y="1800354"/>
            <a:ext cx="7184456" cy="3694322"/>
          </a:xfrm>
          <a:prstGeom prst="rect">
            <a:avLst/>
          </a:prstGeom>
        </p:spPr>
      </p:pic>
      <p:sp>
        <p:nvSpPr>
          <p:cNvPr id="8" name="TextBox 7">
            <a:extLst>
              <a:ext uri="{FF2B5EF4-FFF2-40B4-BE49-F238E27FC236}">
                <a16:creationId xmlns:a16="http://schemas.microsoft.com/office/drawing/2014/main" id="{E1EFDA44-3AAE-3B41-CDC0-DFAB1D154284}"/>
              </a:ext>
            </a:extLst>
          </p:cNvPr>
          <p:cNvSpPr txBox="1"/>
          <p:nvPr/>
        </p:nvSpPr>
        <p:spPr>
          <a:xfrm>
            <a:off x="2725164" y="416393"/>
            <a:ext cx="5629175" cy="707886"/>
          </a:xfrm>
          <a:prstGeom prst="rect">
            <a:avLst/>
          </a:prstGeom>
          <a:noFill/>
        </p:spPr>
        <p:txBody>
          <a:bodyPr wrap="square">
            <a:spAutoFit/>
          </a:bodyPr>
          <a:lstStyle/>
          <a:p>
            <a:pPr>
              <a:buNone/>
            </a:pPr>
            <a:r>
              <a:rPr lang="en-US" sz="4000" b="1" dirty="0">
                <a:latin typeface="Times New Roman" panose="02020603050405020304" pitchFamily="18" charset="0"/>
                <a:cs typeface="Times New Roman" panose="02020603050405020304" pitchFamily="18" charset="0"/>
              </a:rPr>
              <a:t>Output video for Telugu</a:t>
            </a:r>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1420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D9DFAFD4-013E-8855-EDCE-FD590D688A91}"/>
              </a:ext>
            </a:extLst>
          </p:cNvPr>
          <p:cNvSpPr>
            <a:spLocks noChangeArrowheads="1"/>
          </p:cNvSpPr>
          <p:nvPr/>
        </p:nvSpPr>
        <p:spPr bwMode="auto">
          <a:xfrm>
            <a:off x="1842330" y="3596108"/>
            <a:ext cx="82802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85FD879-C2B7-CF7E-5CBB-17115607B507}"/>
              </a:ext>
            </a:extLst>
          </p:cNvPr>
          <p:cNvSpPr txBox="1"/>
          <p:nvPr/>
        </p:nvSpPr>
        <p:spPr>
          <a:xfrm>
            <a:off x="4210664" y="836217"/>
            <a:ext cx="2664542" cy="461665"/>
          </a:xfrm>
          <a:prstGeom prst="rect">
            <a:avLst/>
          </a:prstGeom>
          <a:noFill/>
        </p:spPr>
        <p:txBody>
          <a:bodyPr wrap="square">
            <a:spAutoFit/>
          </a:bodyPr>
          <a:lstStyle/>
          <a:p>
            <a:pPr algn="ctr"/>
            <a:r>
              <a:rPr lang="en-US" sz="2400" b="1" dirty="0">
                <a:latin typeface="Times New Roman" panose="02020603050405020304" pitchFamily="18" charset="0"/>
                <a:ea typeface="Verdana" panose="020B0604030504040204" pitchFamily="34" charset="0"/>
                <a:cs typeface="Times New Roman" panose="02020603050405020304" pitchFamily="18" charset="0"/>
              </a:rPr>
              <a:t>INTRODUCTION</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6B1F3A55-A911-20E9-4AC6-DB75043C541D}"/>
              </a:ext>
            </a:extLst>
          </p:cNvPr>
          <p:cNvSpPr txBox="1"/>
          <p:nvPr/>
        </p:nvSpPr>
        <p:spPr>
          <a:xfrm>
            <a:off x="250723" y="1910069"/>
            <a:ext cx="10584425" cy="3372077"/>
          </a:xfrm>
          <a:prstGeom prst="rect">
            <a:avLst/>
          </a:prstGeom>
          <a:noFill/>
        </p:spPr>
        <p:txBody>
          <a:bodyPr wrap="square">
            <a:spAutoFit/>
          </a:bodyPr>
          <a:lstStyle/>
          <a:p>
            <a:pPr marL="228600" algn="just">
              <a:lnSpc>
                <a:spcPct val="150000"/>
              </a:lnSpc>
              <a:buNone/>
            </a:pPr>
            <a:r>
              <a:rPr lang="en-IN" sz="1600" dirty="0">
                <a:latin typeface="Times New Roman" panose="02020603050405020304" pitchFamily="18" charset="0"/>
                <a:ea typeface="Times New Roman" panose="02020603050405020304" pitchFamily="18" charset="0"/>
              </a:rPr>
              <a:t>W</a:t>
            </a:r>
            <a:r>
              <a:rPr lang="en-IN" sz="1600" dirty="0">
                <a:effectLst/>
                <a:latin typeface="Times New Roman" panose="02020603050405020304" pitchFamily="18" charset="0"/>
                <a:ea typeface="Times New Roman" panose="02020603050405020304" pitchFamily="18" charset="0"/>
              </a:rPr>
              <a:t>ith the growing reach of digital education, </a:t>
            </a:r>
            <a:r>
              <a:rPr lang="en-IN" sz="1600" b="1" dirty="0">
                <a:effectLst/>
                <a:latin typeface="Times New Roman" panose="02020603050405020304" pitchFamily="18" charset="0"/>
                <a:ea typeface="Times New Roman" panose="02020603050405020304" pitchFamily="18" charset="0"/>
              </a:rPr>
              <a:t>video-based learning platforms</a:t>
            </a:r>
            <a:r>
              <a:rPr lang="en-IN" sz="1600" dirty="0">
                <a:effectLst/>
                <a:latin typeface="Times New Roman" panose="02020603050405020304" pitchFamily="18" charset="0"/>
                <a:ea typeface="Times New Roman" panose="02020603050405020304" pitchFamily="18" charset="0"/>
              </a:rPr>
              <a:t> like YouTube have become essential tools for knowledge dissemination. However, a major barrier to inclusive learning remains: </a:t>
            </a:r>
            <a:r>
              <a:rPr lang="en-IN" sz="1600" b="1" dirty="0">
                <a:effectLst/>
                <a:latin typeface="Times New Roman" panose="02020603050405020304" pitchFamily="18" charset="0"/>
                <a:ea typeface="Times New Roman" panose="02020603050405020304" pitchFamily="18" charset="0"/>
              </a:rPr>
              <a:t>language diversity</a:t>
            </a:r>
            <a:r>
              <a:rPr lang="en-IN" sz="1600" dirty="0">
                <a:effectLst/>
                <a:latin typeface="Times New Roman" panose="02020603050405020304" pitchFamily="18" charset="0"/>
                <a:ea typeface="Times New Roman" panose="02020603050405020304" pitchFamily="18" charset="0"/>
              </a:rPr>
              <a:t>. Millions of students and lifelong learners struggle to understand educational videos that are not in their native languages. In multilingual regions, this language gap contributes to educational inequality, limiting access to critical information and resources.</a:t>
            </a:r>
          </a:p>
          <a:p>
            <a:pPr marL="228600" algn="just">
              <a:lnSpc>
                <a:spcPct val="150000"/>
              </a:lnSpc>
              <a:buNone/>
            </a:pPr>
            <a:r>
              <a:rPr lang="en-IN" sz="1600" dirty="0">
                <a:effectLst/>
                <a:latin typeface="Times New Roman" panose="02020603050405020304" pitchFamily="18" charset="0"/>
                <a:ea typeface="Times New Roman" panose="02020603050405020304" pitchFamily="18" charset="0"/>
              </a:rPr>
              <a:t>Traditional methods of subtitling, such as manual transcription and translation, are time-consuming, expensive, and difficult to scale. Moreover, these approaches often fail to preserve speaker context and accuracy in dynamic conversational content, especially in multi-speaker educational scenarios like lectures, interviews, and webinars. The </a:t>
            </a:r>
            <a:r>
              <a:rPr lang="en-IN" sz="1600" b="1" dirty="0">
                <a:effectLst/>
                <a:latin typeface="Times New Roman" panose="02020603050405020304" pitchFamily="18" charset="0"/>
                <a:ea typeface="Times New Roman" panose="02020603050405020304" pitchFamily="18" charset="0"/>
              </a:rPr>
              <a:t>lack of automated, accurate, and regionally sensitive subtitle generation tools</a:t>
            </a:r>
            <a:r>
              <a:rPr lang="en-IN" sz="1600" dirty="0">
                <a:effectLst/>
                <a:latin typeface="Times New Roman" panose="02020603050405020304" pitchFamily="18" charset="0"/>
                <a:ea typeface="Times New Roman" panose="02020603050405020304" pitchFamily="18" charset="0"/>
              </a:rPr>
              <a:t> leaves a significant portion of educational content inaccessible to non-English speakers.</a:t>
            </a:r>
          </a:p>
        </p:txBody>
      </p:sp>
    </p:spTree>
    <p:extLst>
      <p:ext uri="{BB962C8B-B14F-4D97-AF65-F5344CB8AC3E}">
        <p14:creationId xmlns:p14="http://schemas.microsoft.com/office/powerpoint/2010/main" val="27280072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7EF05-D8D4-D653-1B34-5E18545A4162}"/>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3E41C233-8FA5-15E0-E7F0-234C3CDE76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A4EEB02E-AE50-E9B6-0625-E569B152B9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4D5632E0-B5E5-7F2B-37F3-9AEB122C07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37D7CAF3-DE1D-99D8-361D-3E42B5D6E3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CA4175B2-AE61-69C2-43CB-ED12862579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9456A9FD-B862-1CF3-C244-BB422D3A68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1451D273-0E1B-171F-92E4-05F4C53B8D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8E14D50C-D54A-E61D-E54D-03435E5E38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ABE3671F-6DBF-91A8-FC77-CF7039D15E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14EC1987-FF16-B069-808D-822F82F4B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88AA682C-7EBD-55AA-DCB2-D04B1C65FB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28363074-264C-0791-C0C4-282DDDD257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D374D9DA-AF2C-807F-9B06-AED8A3165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42E234F3-01F1-1030-CB26-DD8956C9FA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D6904F21-AE58-1232-53C0-84F0C03A41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58DBF70C-519C-7F84-3A31-960F7000A9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C2E8BEBF-7F1F-5733-861F-27DBB3E711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E4CE89F9-DCCB-120D-5ABE-0685D91198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38EDBE19-C932-31F6-CC21-D64A4CA100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99B56470-B9E1-B6C8-2AB6-6FA6EA0E02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1298D1E8-D65D-0589-0598-A49963E2F3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0B80FADD-0BDE-98E2-465A-F5AF1C34F6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340021E8-089C-DCD9-31A2-9A22895C63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1FA81B50-FBAA-B578-5654-3534A6448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3216AA47-7976-0AF7-91C6-E110A77CC0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51BD6D37-42CB-1A45-B8F2-62890FE780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7EFB06BB-CAA1-8277-E86D-4A9026DF7F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3B15F558-2D69-9A78-DA1E-1130094AF4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19B650CD-3DE9-D673-97CB-7FC78E8680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8E18BD64-D7A9-BC99-364C-FF5D9FAF93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B3A8F7A0-6727-C36C-E153-E791FC303F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704820B6-46A4-461A-B7C7-9A30532417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6A1BD336-13FA-4E0E-0C66-A358BE1EE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E8A96D31-7176-FA5B-19E0-E4DF2097A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8B3329D3-8DDF-7E28-07D9-C4EA370157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FEFC4E0B-C2DA-397F-4085-1B300638DB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74F5A344-2B50-B9B3-328A-37A17E0DC1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1F5B49DE-2183-065F-E85C-EA934DD8A7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D95D06F1-6D49-025F-43B2-174F6C505E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2CC29DC0-B661-3626-C433-7913E70277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4FCC53E0-E94C-FCC3-A0E9-58940145D7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92AD1E84-C962-BCFD-D2CA-FF099C6349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84DC2AA2-9473-2F46-F6AF-2C56D25BB1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270DFCEE-2591-D00B-05EF-AC82BB9241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067BA1E4-F497-5E98-581E-E684E4E52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4A01450F-D4F9-9237-4BA4-8353CACF2D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E5F3FCB3-CA5A-D379-9854-D1BF1A395B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1E8408C3-26F0-A65F-7562-2641C581D7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25A5FF59-8317-5972-C016-EED777FF60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0783E289-4601-116C-3441-478764211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212EE6CA-614D-7241-CB71-69F9BD2F94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7262F6CE-05FD-A5B5-7C0D-E6A1861690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2075754E-244C-5D78-ACD8-A5987CF38D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53658700-7DF8-441E-7ABC-FA164FBCB4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1200E26E-461B-1A51-354C-53650FB738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1335FA3D-40CC-56DB-7F2E-D243EC5AB6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830EF126-036C-1076-7AF4-9F151B472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FA518460-90DE-3628-A89B-B7FF1CFC85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30924C24-662D-4BCF-8BFB-283753C906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CFB6F99E-2A5E-0798-9848-2E33C96041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156FC2D5-98BA-E6EA-D136-FB3BB40955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D5630AD6-5644-1239-701F-C67DA2F46D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570A5B65-632F-113F-2944-D677D8944D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2C3C371F-061D-0CF6-3A3F-43E6F199D4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96B5478B-78DF-E7C8-0BC8-9C9F775BE7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FC621C68-3204-A06E-C484-7A46674F00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6CB1C47E-47CF-92C0-EF89-CE53BD4FF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E130D430-876F-57D4-32ED-7DE283350FB3}"/>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7" name="TextBox 6">
            <a:extLst>
              <a:ext uri="{FF2B5EF4-FFF2-40B4-BE49-F238E27FC236}">
                <a16:creationId xmlns:a16="http://schemas.microsoft.com/office/drawing/2014/main" id="{D445A273-1553-0B9C-4C07-6A0FF0F00343}"/>
              </a:ext>
            </a:extLst>
          </p:cNvPr>
          <p:cNvSpPr txBox="1"/>
          <p:nvPr/>
        </p:nvSpPr>
        <p:spPr>
          <a:xfrm>
            <a:off x="3419107" y="6231094"/>
            <a:ext cx="611566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Subtitles synced in Bengali language</a:t>
            </a:r>
          </a:p>
        </p:txBody>
      </p:sp>
      <p:sp>
        <p:nvSpPr>
          <p:cNvPr id="8" name="TextBox 7">
            <a:extLst>
              <a:ext uri="{FF2B5EF4-FFF2-40B4-BE49-F238E27FC236}">
                <a16:creationId xmlns:a16="http://schemas.microsoft.com/office/drawing/2014/main" id="{F50AF724-259B-FA0B-891C-FE4AEF2A972B}"/>
              </a:ext>
            </a:extLst>
          </p:cNvPr>
          <p:cNvSpPr txBox="1"/>
          <p:nvPr/>
        </p:nvSpPr>
        <p:spPr>
          <a:xfrm>
            <a:off x="2725164" y="416393"/>
            <a:ext cx="5629175" cy="707886"/>
          </a:xfrm>
          <a:prstGeom prst="rect">
            <a:avLst/>
          </a:prstGeom>
          <a:noFill/>
        </p:spPr>
        <p:txBody>
          <a:bodyPr wrap="square">
            <a:spAutoFit/>
          </a:bodyPr>
          <a:lstStyle/>
          <a:p>
            <a:pPr>
              <a:buNone/>
            </a:pPr>
            <a:r>
              <a:rPr lang="en-US" sz="4000" b="1" dirty="0">
                <a:latin typeface="Times New Roman" panose="02020603050405020304" pitchFamily="18" charset="0"/>
                <a:cs typeface="Times New Roman" panose="02020603050405020304" pitchFamily="18" charset="0"/>
              </a:rPr>
              <a:t>Output video for Bengali </a:t>
            </a:r>
            <a:endParaRPr lang="en-IN" sz="4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CEEBD67-E0F8-E0E0-EBC1-CDAF20C04C60}"/>
              </a:ext>
            </a:extLst>
          </p:cNvPr>
          <p:cNvPicPr>
            <a:picLocks noChangeAspect="1"/>
          </p:cNvPicPr>
          <p:nvPr/>
        </p:nvPicPr>
        <p:blipFill>
          <a:blip r:embed="rId2"/>
          <a:stretch>
            <a:fillRect/>
          </a:stretch>
        </p:blipFill>
        <p:spPr>
          <a:xfrm>
            <a:off x="1708216" y="1828394"/>
            <a:ext cx="7663070" cy="3957717"/>
          </a:xfrm>
          <a:prstGeom prst="rect">
            <a:avLst/>
          </a:prstGeom>
        </p:spPr>
      </p:pic>
    </p:spTree>
    <p:extLst>
      <p:ext uri="{BB962C8B-B14F-4D97-AF65-F5344CB8AC3E}">
        <p14:creationId xmlns:p14="http://schemas.microsoft.com/office/powerpoint/2010/main" val="1492360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1A79F-7D4D-D9B6-1E42-6BC6E3BC2679}"/>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6BFE910C-77CF-208C-9214-922D6741B6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65BF43FE-3C91-EA3D-43A5-FBD96AA601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3ABF0773-C61F-3A80-B401-B0F2C86CE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EBFDA69F-749A-7A5C-20D4-58C7246EBD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672CD570-606D-4BF6-3C6A-9D6713B30A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2F3E66C8-9DA6-67A9-C6EF-1F0D4FD354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7FE01119-57A2-E00A-C457-FC4D7D7AD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AE5DD4F9-9FA3-0716-CAFA-F55139596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8F3ECECC-C23D-4690-7904-CE6E796309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3436A5B6-5078-E98A-F4DA-6A09635E70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81824371-124C-C239-E8E1-D400677222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F5C94669-32F7-4654-E78C-EE5AADFE3C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A6F4D832-B810-7266-ED42-2198A0012B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DD97F75B-A4A7-F4C0-52E0-8892859AFD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FECA4370-C531-374B-EA21-09210823FF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8E47723D-517B-90A3-1352-2B975EB291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E94DCB92-986F-C3BA-40C8-6B1585B8AE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B60D144C-5DBC-F767-6F51-EEA565E21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A2E3AF0E-56CB-4743-3CD5-66ECA5AE27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CAEAA1D5-0CB4-D67D-F453-DDBB038521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B7D54E79-4334-A10B-D239-8E97E0509E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21EE3C31-AB26-8691-4169-277DE420B0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285EE76A-ECFE-207E-BB76-C422E1B656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609CC5BF-C5B0-88F6-861A-4AEF4F3F1D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74455960-73A3-3C9C-9369-BDD4F3C06A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DE10DBBB-38C4-9E41-5594-CE09FD4EDD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B07D17D5-526F-BABB-B23A-72CFA61547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6FF47D08-3261-A73C-EBA7-0449EF82D7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CDD0199C-4BF0-DB9F-3F4A-965AE8657E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49045740-20BA-D530-AEA1-CBA23801ED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62BF0CE6-123A-374C-740A-3D93AA1235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2141832C-AD8B-CC1F-DA75-B5BF546ECE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8D7DF1DA-E1CD-77FD-4C71-F9DDEBDE55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C32034DF-5B83-13DB-BDB9-E7A5ACF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52DFCFC3-4EA9-33AB-CB4D-6187088F01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1BAFCB9A-8038-874B-2ED7-D525555EED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77FEBA8D-BCB9-EC06-AD49-E233BD6621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E77E4B4D-BCFC-9863-F325-D411BE2EDE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67FDAAB3-7C0D-9D4B-7DE5-A73942656C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CA19A403-4263-78E3-9026-F53F96994E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EC38D589-DDEC-5C54-5E25-B65570D3D3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52EAB5EC-2B5C-486E-A22F-9DFF14D20B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A310B59C-3EA6-0D1B-2C84-6F59F11A51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119D4679-D7CD-ABA1-AE3E-48DE2C135D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312F3A0D-BADA-7FDA-11A4-954885A333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39027A91-1132-B131-4442-1D9DA75E73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6D334761-7357-4815-8186-81431CB813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A292AD80-4B63-73F9-33C2-A56C9F24D6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051BF269-8B22-B610-D03F-472B1BBA3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93D04D4E-0980-B827-5188-DE8F5FBC35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A3150DDA-C2DD-1249-D436-103892705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28D154F4-6808-2AAF-9B9F-1A37A8F54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18A3BE96-A51A-A935-386E-A7D36C875A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809E328E-CDCC-F17D-1F0A-6D34CDEBFC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D77DB83C-BBA5-4DC2-58EB-BC3E44416C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1AB7290-D4B4-C7B2-DEDD-103261801A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5D6E1507-9087-633B-641C-FEB2C6D083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0B11ACDA-9F65-FA80-5505-B754F63875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EFD7BAE2-5F60-F897-ECA9-41CD5646D3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BCC44540-F21A-2A8D-887C-9A1D5F4D2D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7583F5D7-5A64-B74F-4A9E-4754EC5CCC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09CBB33C-ED8F-8530-D561-4540E4ED63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62C68131-6166-FEF9-0D55-505C876E12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EA6CB8D3-2F83-C534-A614-97AF1C0F05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875878CD-E552-5566-E98F-A0BBBB9CF1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B6471D51-83AE-B406-6D41-4A076EDA50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85AC917C-975E-5529-04E2-54F2C3F3C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6BA78399-EE1F-FC20-1EB3-22C9EC5C51C2}"/>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7" name="TextBox 6">
            <a:extLst>
              <a:ext uri="{FF2B5EF4-FFF2-40B4-BE49-F238E27FC236}">
                <a16:creationId xmlns:a16="http://schemas.microsoft.com/office/drawing/2014/main" id="{1E21ECBF-ED97-BB0C-C208-44C6BE6C43E1}"/>
              </a:ext>
            </a:extLst>
          </p:cNvPr>
          <p:cNvSpPr txBox="1"/>
          <p:nvPr/>
        </p:nvSpPr>
        <p:spPr>
          <a:xfrm>
            <a:off x="3419107" y="6231094"/>
            <a:ext cx="611566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Subtitles synced in Bengali language</a:t>
            </a:r>
          </a:p>
        </p:txBody>
      </p:sp>
      <p:sp>
        <p:nvSpPr>
          <p:cNvPr id="8" name="TextBox 7">
            <a:extLst>
              <a:ext uri="{FF2B5EF4-FFF2-40B4-BE49-F238E27FC236}">
                <a16:creationId xmlns:a16="http://schemas.microsoft.com/office/drawing/2014/main" id="{6667CB45-A608-3B58-709E-C94258AEC41B}"/>
              </a:ext>
            </a:extLst>
          </p:cNvPr>
          <p:cNvSpPr txBox="1"/>
          <p:nvPr/>
        </p:nvSpPr>
        <p:spPr>
          <a:xfrm>
            <a:off x="2725164" y="416393"/>
            <a:ext cx="5629175" cy="707886"/>
          </a:xfrm>
          <a:prstGeom prst="rect">
            <a:avLst/>
          </a:prstGeom>
          <a:noFill/>
        </p:spPr>
        <p:txBody>
          <a:bodyPr wrap="square">
            <a:spAutoFit/>
          </a:bodyPr>
          <a:lstStyle/>
          <a:p>
            <a:pPr>
              <a:buNone/>
            </a:pPr>
            <a:r>
              <a:rPr lang="en-US" sz="4000" b="1" dirty="0">
                <a:latin typeface="Times New Roman" panose="02020603050405020304" pitchFamily="18" charset="0"/>
                <a:cs typeface="Times New Roman" panose="02020603050405020304" pitchFamily="18" charset="0"/>
              </a:rPr>
              <a:t>Output video for Bengali </a:t>
            </a:r>
            <a:endParaRPr lang="en-IN" sz="4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77E1BBF-C2ED-DC7C-723D-1A0FD88C848A}"/>
              </a:ext>
            </a:extLst>
          </p:cNvPr>
          <p:cNvPicPr>
            <a:picLocks noChangeAspect="1"/>
          </p:cNvPicPr>
          <p:nvPr/>
        </p:nvPicPr>
        <p:blipFill>
          <a:blip r:embed="rId2"/>
          <a:stretch>
            <a:fillRect/>
          </a:stretch>
        </p:blipFill>
        <p:spPr>
          <a:xfrm>
            <a:off x="1708216" y="1828394"/>
            <a:ext cx="7663070" cy="3957717"/>
          </a:xfrm>
          <a:prstGeom prst="rect">
            <a:avLst/>
          </a:prstGeom>
        </p:spPr>
      </p:pic>
    </p:spTree>
    <p:extLst>
      <p:ext uri="{BB962C8B-B14F-4D97-AF65-F5344CB8AC3E}">
        <p14:creationId xmlns:p14="http://schemas.microsoft.com/office/powerpoint/2010/main" val="4119574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5D442-DA1E-6638-3FEA-DB1273251823}"/>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C2BBCC77-D36C-075B-341B-D0AB92C554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E0EBA483-9A8C-FCF2-8601-982C0D0D9E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2A6CC1E2-D2AE-3517-A5C3-0971DA29A9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683599FC-4D48-1760-5FF6-57D4FAC513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9D23EF26-944C-B85E-6B69-304C298CA4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DE2BB21A-ADE6-E786-D28E-19F02E7FDD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CB01DFA7-F037-CC6E-DF3C-44F7D24A65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4E291D9B-AD22-4438-438C-9E06EA3F99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BBA6B543-1A7D-FC34-0C9B-23520042AA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329AE715-AA0B-02A6-A803-93713A23DA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304F2D78-0DE8-9344-8BD5-B3D82D0D6A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C5815BCA-B009-EAA1-87D6-613ED1887D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A9FFE294-0CA5-0B28-ABB9-4DC6A357AE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081F1489-F965-6D26-50F4-30995D685D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294BCDB5-F1EB-609E-F3E9-F1942B6AC9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6892F813-DCE4-81C2-819E-A18F16B449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17EB4BFF-D2AB-0DDA-2C51-E92897E15A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572C5678-6A46-88E9-13FF-1256400499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6BBB54C6-266A-F816-603A-6BC3578130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3E22EEBB-7FB2-420C-D050-CAD6F2E698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3B4DE605-AAD4-75F4-C460-AB807052B5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41275957-E161-FB7E-5BE3-3BB62E6037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F50D4580-4F0A-98E8-25BE-75065C8F79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F6F10F68-1CDB-50AB-1A62-0E89FEEF22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A53D8DA9-6B95-3897-499C-EF44B5C88B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40E6DEBE-8F4A-9CE6-9E8C-F629257449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58CBC5B4-7A43-8587-C73E-13C2687FC7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BFB3E9FA-1A71-DB14-8B1D-444F18941C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975946EC-41CF-6194-CBFC-3067F70DC3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5AA04F9C-CD00-1047-53D7-17A2861E63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A14EBF10-83B6-0CEC-30DF-EE8DC131CC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C17EEF90-87C2-1E3D-B4EA-F36B48454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2073C3D5-202C-94B5-CC1A-5A599AE2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1D7C4625-47F7-8911-2F54-28F39B777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79D2F58A-AF2A-86AB-D834-8A0FE64C48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0DCE91E1-739A-D07B-AA8E-48E0F7C489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212A171F-86A4-74FB-0FCE-5D38BB743D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B0EB0042-5DC3-9F32-B520-74767BF9C5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33C046D3-5D7B-5970-4D40-5B76B0732C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F7169CDD-692B-F1B8-529F-56CDF7CB2C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71A49A3-B3EF-C549-A18E-266D96BED2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206B2D48-A307-0744-DA2B-EA2DC91B93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A739CCCB-2BBD-28A0-1CC6-B6AA09B495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74780593-9CA7-EB85-22DE-B1D303C09F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D6697ED0-2B2D-880E-B78D-02E6C22F9D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4066A9C3-2264-6469-3EAF-00B2AC302B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DDB32828-1516-7CE4-1A68-5F42E72871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69E0D9FC-B2B4-E1DE-1569-34F383ECCB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2C789CD4-373B-92B6-6DF8-A5E9022478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42F87B29-CEF0-B1D7-BEC3-CBE5E22FF5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717C139F-844F-D927-8B0F-C76FD6649B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F42E94C6-E239-22D7-41C1-C74307C469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866E2494-61B7-9D3E-53E8-38DB96947F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9E05CD34-86C7-E787-AC4F-6880A72361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8F8AFCB2-FA29-9A60-55D5-B7C62649E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F131A275-3305-F0C3-7E08-3B17B6EDB8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EFEED487-B954-9A2C-7E30-D71E650EB9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C9B70C8E-FA90-4B88-4B0A-7E64C748FF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C9BAF25C-2E04-D7A3-D337-1D885FFA4C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BC07A2A0-AA5B-1894-735F-0A22CBBCD8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2AFF18A7-444E-6A38-1D11-120679E61E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D2740A44-5683-B3FE-81A0-A0D3CA6495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429B42EC-1DAD-2EDD-04CE-2EDC9E5D8D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E0ECFE98-58AE-AD8E-9F06-53D68970D9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39D8A009-815B-CE22-4A55-1B06AC2FD0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CD5B2D56-379F-F927-B43A-9160DA832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983147EB-9583-D74F-9C70-B3D39680C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72A1194C-1B8B-2A44-B8CC-2B141F6A49AC}"/>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7" name="TextBox 6">
            <a:extLst>
              <a:ext uri="{FF2B5EF4-FFF2-40B4-BE49-F238E27FC236}">
                <a16:creationId xmlns:a16="http://schemas.microsoft.com/office/drawing/2014/main" id="{2358EF62-3175-7169-097F-A9D2629FF12D}"/>
              </a:ext>
            </a:extLst>
          </p:cNvPr>
          <p:cNvSpPr txBox="1"/>
          <p:nvPr/>
        </p:nvSpPr>
        <p:spPr>
          <a:xfrm>
            <a:off x="3419107" y="6231094"/>
            <a:ext cx="611566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Subtitles synced in Marathi language</a:t>
            </a:r>
          </a:p>
        </p:txBody>
      </p:sp>
      <p:sp>
        <p:nvSpPr>
          <p:cNvPr id="8" name="TextBox 7">
            <a:extLst>
              <a:ext uri="{FF2B5EF4-FFF2-40B4-BE49-F238E27FC236}">
                <a16:creationId xmlns:a16="http://schemas.microsoft.com/office/drawing/2014/main" id="{47AC7587-D9A2-CF7D-6C84-3C519E2E8D95}"/>
              </a:ext>
            </a:extLst>
          </p:cNvPr>
          <p:cNvSpPr txBox="1"/>
          <p:nvPr/>
        </p:nvSpPr>
        <p:spPr>
          <a:xfrm>
            <a:off x="2725164" y="416393"/>
            <a:ext cx="5927788" cy="707886"/>
          </a:xfrm>
          <a:prstGeom prst="rect">
            <a:avLst/>
          </a:prstGeom>
          <a:noFill/>
        </p:spPr>
        <p:txBody>
          <a:bodyPr wrap="square">
            <a:spAutoFit/>
          </a:bodyPr>
          <a:lstStyle/>
          <a:p>
            <a:pPr>
              <a:buNone/>
            </a:pPr>
            <a:r>
              <a:rPr lang="en-US" sz="4000" b="1" dirty="0">
                <a:latin typeface="Times New Roman" panose="02020603050405020304" pitchFamily="18" charset="0"/>
                <a:cs typeface="Times New Roman" panose="02020603050405020304" pitchFamily="18" charset="0"/>
              </a:rPr>
              <a:t>Output video for Marathi </a:t>
            </a:r>
            <a:endParaRPr lang="en-IN"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C434903-8E7F-4CD2-0666-DEB52E1EE408}"/>
              </a:ext>
            </a:extLst>
          </p:cNvPr>
          <p:cNvPicPr>
            <a:picLocks noChangeAspect="1"/>
          </p:cNvPicPr>
          <p:nvPr/>
        </p:nvPicPr>
        <p:blipFill>
          <a:blip r:embed="rId2"/>
          <a:stretch>
            <a:fillRect/>
          </a:stretch>
        </p:blipFill>
        <p:spPr>
          <a:xfrm>
            <a:off x="1429706" y="1436459"/>
            <a:ext cx="8354339" cy="4435506"/>
          </a:xfrm>
          <a:prstGeom prst="rect">
            <a:avLst/>
          </a:prstGeom>
        </p:spPr>
      </p:pic>
    </p:spTree>
    <p:extLst>
      <p:ext uri="{BB962C8B-B14F-4D97-AF65-F5344CB8AC3E}">
        <p14:creationId xmlns:p14="http://schemas.microsoft.com/office/powerpoint/2010/main" val="416066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43F1C-3C82-D97E-F616-DEB33F393264}"/>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E395F991-7F78-8AAA-DA48-270D7DBBAD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C0A82205-D33D-B241-4693-97A6B07A54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5C821B19-C607-6EF4-EAC0-8F582107AE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56972345-FA7C-4240-77C3-E3071093BE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466397A6-D2FD-2DEE-AD18-E6805B436B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4E2C433C-1756-19C5-7140-5B0A9DF4F6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ADF3812C-651E-2C28-C122-DCBAE3FD31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3771AC13-90FF-7227-56A1-2B5CD0AACD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20FB298D-BAE4-047C-009D-959569A60E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82226085-8797-526A-EC11-5091FDAB8B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CE6C9AB0-512B-C27F-DE37-C2EB59864D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13E803BC-41DC-1D1A-8459-D6DF2F6300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92A75005-7879-FEF6-4D27-B114A5240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1AAA3F2F-9EC9-FCF9-5183-BD161CB48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ECFF15A3-1ABF-CCD5-609D-F575D8B7FC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F1874B29-E5DC-752B-61C0-192230B2A1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CE58A017-C172-BFB8-566B-CB43D87FB3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7F5C947B-2F90-3823-3D4E-B21339C3C4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63BC5A83-DC0A-207A-2CEE-CD87F006D4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C6FBB39D-310E-E4D4-C8FF-1A6A2D9050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E520C374-F131-DD3D-2845-E56686BBF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D924D5C0-BBB6-5169-FFD8-BE12529E60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FA49CE32-0775-3ED7-4DDE-FB2BD43843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01159FC4-1AA6-68CA-062F-C762D980F3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F5DEBD89-F727-672A-A5C3-7418661E0B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CA855B2C-6F7C-A8AA-9729-D35D8032C2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A21FEA85-FA94-5520-8F94-407F68979D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AE5AA9D5-6AA1-A065-4146-F86D29ABCD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A8417514-5B4C-CA45-3774-98C84F648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C3A01D55-5470-4687-7197-3A9E5D4DFA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9B2BC90F-7A65-0859-B88B-B7198BB077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C56F13C6-EC30-6D1E-95DA-666C2C6F25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579FCC66-9766-691C-A799-E8E310508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C19DAB26-72F6-3A72-735D-15A2FFDBA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1639FFD8-FC71-1B21-C6B3-7F5DC6B99C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835E200B-0FA5-536C-8DAF-59EAF06E63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35E9FF73-1758-39A2-FE81-3B41F2E58D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F6F278B0-4B6A-8F0E-E5FE-BC50E00C0E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DB5411B8-8E51-AC78-287D-4B5B3FC985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A4065E50-80F9-D4A5-A872-DA0E7E816F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E101C76A-CA86-C409-E320-33CDC211BC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0339BBCE-0205-535B-23BF-E07D39E85E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5FC4523D-3F92-A809-8638-C410EADDF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97C62038-B2CD-DAC5-3CC7-B09A2749D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361DAA60-6C32-AC77-1E18-BCE82CC71F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2E106E83-2DDC-E00C-C586-137A590D93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BA4E418E-65D1-5A10-2713-53BFB8FF1B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A566D39D-0B22-CF2A-3A2B-16A5573685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0E14B35C-075D-8B80-37D9-62397FFC9E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C4ABC2D9-BDF1-17DC-903F-668A0A3981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3E4EF318-9DC4-299D-180F-CE5EAA458A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963A727A-E048-97DC-D0F4-1307478648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184DC705-F67A-FF0F-EBB5-FD7227278F0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934381AE-4E28-679A-C968-ABA9DAFAB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0FCD7EBC-C193-3C62-8BDE-F0D60C236D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9FB0F00-0BED-F338-3334-E10790785B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CFDF1A60-7C28-C602-05E7-CFCDBEB612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9A145D64-6FF4-E267-A914-DBACD04EC8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C531ACA6-4857-6BE4-8277-F47A9A2FFA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FDF5DDE5-9B6F-4F72-A7AE-1036AEFD8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D3B29879-E30A-5DEE-03D8-A948045131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7A7B761B-6B9C-466E-61B9-F499D8D494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CA3B0066-51B2-3DE6-665A-C1A45DDBCD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A9384D18-6A00-A36A-6EAF-743DCB6F1C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F9456A5E-D9E2-C443-D12C-DBF5E0CB45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CE9AB19F-3A70-A4E1-2EE3-A3B6C5E9F4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715ABABA-0AC3-CFEF-ECA0-6F6E13578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468D63F1-FAB2-1185-F33A-92EA943E5C52}"/>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7" name="TextBox 6">
            <a:extLst>
              <a:ext uri="{FF2B5EF4-FFF2-40B4-BE49-F238E27FC236}">
                <a16:creationId xmlns:a16="http://schemas.microsoft.com/office/drawing/2014/main" id="{57BC4D5E-B17D-7C70-5305-63A2673FBB26}"/>
              </a:ext>
            </a:extLst>
          </p:cNvPr>
          <p:cNvSpPr txBox="1"/>
          <p:nvPr/>
        </p:nvSpPr>
        <p:spPr>
          <a:xfrm>
            <a:off x="3419107" y="6231094"/>
            <a:ext cx="611566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Subtitles synced in Tamil language</a:t>
            </a:r>
          </a:p>
        </p:txBody>
      </p:sp>
      <p:sp>
        <p:nvSpPr>
          <p:cNvPr id="8" name="TextBox 7">
            <a:extLst>
              <a:ext uri="{FF2B5EF4-FFF2-40B4-BE49-F238E27FC236}">
                <a16:creationId xmlns:a16="http://schemas.microsoft.com/office/drawing/2014/main" id="{A4DFD03A-B3FF-9D7D-EE08-85E5DEDF2506}"/>
              </a:ext>
            </a:extLst>
          </p:cNvPr>
          <p:cNvSpPr txBox="1"/>
          <p:nvPr/>
        </p:nvSpPr>
        <p:spPr>
          <a:xfrm>
            <a:off x="2725164" y="416393"/>
            <a:ext cx="5927788" cy="707886"/>
          </a:xfrm>
          <a:prstGeom prst="rect">
            <a:avLst/>
          </a:prstGeom>
          <a:noFill/>
        </p:spPr>
        <p:txBody>
          <a:bodyPr wrap="square">
            <a:spAutoFit/>
          </a:bodyPr>
          <a:lstStyle/>
          <a:p>
            <a:pPr>
              <a:buNone/>
            </a:pPr>
            <a:r>
              <a:rPr lang="en-US" sz="4000" b="1" dirty="0">
                <a:latin typeface="Times New Roman" panose="02020603050405020304" pitchFamily="18" charset="0"/>
                <a:cs typeface="Times New Roman" panose="02020603050405020304" pitchFamily="18" charset="0"/>
              </a:rPr>
              <a:t>Output video for Tamil</a:t>
            </a:r>
            <a:endParaRPr lang="en-IN" sz="4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768624F-FFE0-BA62-4C4E-71B3A6D485F1}"/>
              </a:ext>
            </a:extLst>
          </p:cNvPr>
          <p:cNvPicPr>
            <a:picLocks noChangeAspect="1"/>
          </p:cNvPicPr>
          <p:nvPr/>
        </p:nvPicPr>
        <p:blipFill>
          <a:blip r:embed="rId2"/>
          <a:stretch>
            <a:fillRect/>
          </a:stretch>
        </p:blipFill>
        <p:spPr>
          <a:xfrm>
            <a:off x="4148888" y="1124278"/>
            <a:ext cx="3066885" cy="5113476"/>
          </a:xfrm>
          <a:prstGeom prst="rect">
            <a:avLst/>
          </a:prstGeom>
        </p:spPr>
      </p:pic>
    </p:spTree>
    <p:extLst>
      <p:ext uri="{BB962C8B-B14F-4D97-AF65-F5344CB8AC3E}">
        <p14:creationId xmlns:p14="http://schemas.microsoft.com/office/powerpoint/2010/main" val="2928282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4C578-AD64-6796-AE46-D93851E114C8}"/>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B6CBEF72-26EC-2584-64AC-1BC8AA8A27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DAB03376-8911-95D3-592F-C30B1EA858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7152FB87-F3D7-5B4A-808A-4F8DADF449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BFCD88DC-5E84-43F2-6D90-BCEF776FC3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0CC426F5-B587-C3AA-44A9-907CFD7114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48D17710-0966-A9DE-6234-61CE245D69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A04DF940-47BC-6536-76C8-5E846DB299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7353976E-DB55-2632-20F1-ED6DC431F6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A39A0E0E-2678-2093-B9C3-E2F8FF39FC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9DF0A5E3-D258-0342-7CB8-50E1BF5415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C762216F-BCFE-565F-A757-C8C8ED9DFD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396BB0D8-B2E6-08D7-5CF9-C90D411198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44277ECF-199E-2684-90A0-AC085D9DFE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4C57E18C-502F-3B3A-4729-0E2C064B58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53531CFB-1930-C8CA-9132-391442FBEA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CBD34112-1274-2949-07E8-2B82B394CE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F8230BAF-79E6-660B-5F06-1AF6F6B0FA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ACB94921-CA54-D162-B59E-2C95A7792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A040766F-4EB2-4345-4091-2F53D5BB4D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3979DD10-C6B1-730F-2370-D390E8B36F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A58198B-9AC4-8EB6-E7D6-13D2A0B1AD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F1D82425-3F82-0CA1-542D-296691FBDB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F0122637-26CB-D1E0-51A3-F4A0B32B54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1F82106C-99CE-9143-98DD-85C5C64899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050E441F-5560-2DE2-D004-8C2A956F99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FF157775-1AEB-5188-FB72-962BD604EB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BC1A56A3-EDC0-2BBF-AFCF-DFFD924E9C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2537C2FC-9A66-7636-6433-8DF1027208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37CA0944-8959-F98F-4BBA-E837118E68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25C1920D-ECBA-4CF4-DD91-0913AC351C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F15FF3B4-0BCE-6087-501A-F3B19CED83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EBF3D9B5-E131-6545-962F-622440D21B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C89C126A-4FFD-3CCF-D18A-7A92E01E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10A23519-BF01-69DC-413C-24C804544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18C77E85-3308-1E83-C227-3B66F0C2A9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FCDF3B0E-D4ED-6562-B1B8-C2AD6785ED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325F1A00-5199-2C61-7431-4151E774E2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04EABA26-490D-0A60-5D4F-9A26E83871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1B516793-2A37-AF79-3C5D-1D08761D83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1DB6E2EA-397F-305B-0152-A3428B67E8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8BE46CDC-D157-D5D8-C062-09025E54F9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1B87C1A0-DC81-A16F-4F31-53DA9BAF2A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5D20770A-D825-EF2D-B89F-A26F89033E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314375FF-38A2-395F-5D9E-52B4573211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12158BDA-20EE-1196-CCF8-BA09C0F69D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F7B852F1-9C39-0933-78E7-0DE7C736A0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DACE2A74-38A5-736B-61CF-50EADEE43E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6CD74A2E-2355-1B23-31F4-71E22175D1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8B48D59C-5D66-E49C-67F9-0591777085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50E5022F-CB6C-B888-8668-2204C08FDF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F2FB38FD-3245-23FD-F72B-41C30269E5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F7BB1CAA-C629-88D6-B4C8-EB0EA2FE38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C447613E-ECEC-08A6-13A3-D861DA27E8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DEFC1F8A-D881-F64A-F421-3C08E35592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3399691A-23AB-64C3-8CA7-B586BA839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CE341CB-2A09-D0A3-1D31-05212947B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20B9771C-F6E9-13B5-B2EB-5561B465DF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E99E8E89-1D29-EEC9-5E8B-3C1D9D8130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6BC54AE6-DBC7-19CD-F7E5-9C9EE3738C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7302AD6B-6390-F1CA-BDA4-98D12FD6CC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9D0B03DA-EA1C-86BB-5955-23331C88EE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C684EB40-DA7E-FEFC-E751-2DD5BDD9B9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B18F73AC-BBB6-2AD1-DADD-D65305533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0098CA5E-2BD4-98C5-F8D2-2BA02DECB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AFCD0EF2-52DF-6DD4-AA46-8345698E7C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DD3FE1BB-641E-E4DA-321C-F8FD20230C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F2C236F6-3C4E-72AB-601C-FCEAF4D07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0923D6A8-5455-5332-8203-A779BCC34E94}"/>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6" name="TextBox 5">
            <a:extLst>
              <a:ext uri="{FF2B5EF4-FFF2-40B4-BE49-F238E27FC236}">
                <a16:creationId xmlns:a16="http://schemas.microsoft.com/office/drawing/2014/main" id="{FA5098A1-1E0B-0EF6-651A-8F2F5CCBF2F0}"/>
              </a:ext>
            </a:extLst>
          </p:cNvPr>
          <p:cNvSpPr txBox="1"/>
          <p:nvPr/>
        </p:nvSpPr>
        <p:spPr>
          <a:xfrm>
            <a:off x="1074348" y="1316461"/>
            <a:ext cx="9552245" cy="3139321"/>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developed system successfully automates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subtitle generation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combining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audio transcription, language translation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video processing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Users can now conveniently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upload videos or paste YouTube links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receive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translated, speaker-labeled subtitles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a few simple steps.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solution enhances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accessibility and inclusivity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enabling multi-language support for video content.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integrating tools like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AssemblyAI</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Google Translate, and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FFmpeg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 achieve a seamless, end-to-end workflow for generating localized video content.</a:t>
            </a:r>
          </a:p>
        </p:txBody>
      </p:sp>
      <p:sp>
        <p:nvSpPr>
          <p:cNvPr id="8" name="TextBox 7">
            <a:extLst>
              <a:ext uri="{FF2B5EF4-FFF2-40B4-BE49-F238E27FC236}">
                <a16:creationId xmlns:a16="http://schemas.microsoft.com/office/drawing/2014/main" id="{3C90E393-D5B2-49E0-6851-F0BCA10B71AA}"/>
              </a:ext>
            </a:extLst>
          </p:cNvPr>
          <p:cNvSpPr txBox="1"/>
          <p:nvPr/>
        </p:nvSpPr>
        <p:spPr>
          <a:xfrm>
            <a:off x="4213085" y="287828"/>
            <a:ext cx="5608900" cy="646331"/>
          </a:xfrm>
          <a:prstGeom prst="rect">
            <a:avLst/>
          </a:prstGeom>
          <a:noFill/>
        </p:spPr>
        <p:txBody>
          <a:bodyPr wrap="square">
            <a:spAutoFit/>
          </a:bodyPr>
          <a:lstStyle/>
          <a:p>
            <a:pPr>
              <a:buNone/>
            </a:pPr>
            <a:r>
              <a:rPr lang="en-US" sz="3600" b="1" dirty="0">
                <a:latin typeface="Times New Roman" panose="02020603050405020304" pitchFamily="18" charset="0"/>
                <a:cs typeface="Times New Roman" panose="02020603050405020304" pitchFamily="18" charset="0"/>
              </a:rPr>
              <a:t>Conclusion</a:t>
            </a:r>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9065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1D078-AA28-A669-E789-ED729B120E41}"/>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6632D1E3-4071-84FE-4A39-CDCE3495AA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BF0FF91E-AA28-99B0-D688-EF1646BA0D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CF1672D7-A5D1-7756-0757-A8248562C2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0AD0E247-00E4-F460-9BC6-6D42908739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BAC4F54B-07FD-4183-E09B-76525BB918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1CC79790-89C3-929D-5F34-0C14A2D81D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AF855C1C-C3A2-6BF2-7118-5FAFE14603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C1C01E66-7FE7-335B-C685-04C45FA1F9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AFD4293B-0806-FE63-5D78-25497C318B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A3345142-7953-B3AA-82E1-403B873CF9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B8FD6411-1587-F9EB-26E4-6500AA34B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9E986FF5-38AC-052E-01DE-C2A37DC342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A2F24385-3B11-084D-A774-FB01506DB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FA16C760-DDBF-C089-C610-72423ECBD7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C07C692C-2EC0-7CFA-D109-D711F53BC1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693FADEF-3B36-0D42-B7B3-DF40074BCC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99AA9BED-5107-1B7B-5785-3DCEAB6BB5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3DF0176F-C6FF-27B1-64F1-CBA6DD8A2D8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6E25E976-C7A7-1010-8CA3-7422DE44A8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3EBFDF4D-D05C-A42A-7B65-49F2DD4C06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AAB885B4-C242-CE2C-AAA5-716453C487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F08FC03B-6EDF-14E5-DB78-E88EDC5190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1AEE6147-51DF-02A8-C82B-B3256E423B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A2054F39-9299-7A08-72D5-99DE0E2643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CB137C66-9CA6-7507-4A8B-0D997F21C54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A675599A-EDC1-F4BC-119D-34882C02B3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0A4B54B2-6136-3269-EF95-257C055428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628FE4CA-A6DB-934F-5DF4-3E8CCF7904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E6E45906-A590-3645-6DA0-D17F369A28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D767E2D4-57DC-1ADB-BA23-7019D1467C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FF20353B-E5DD-1F33-FB4A-78C5127FC2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6A320264-7AD1-0BD6-4BEE-D9241B96CB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2F906BA4-429F-C11A-F699-F90553C69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DF948881-2E96-F970-74E5-C211F6B7E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0B146F84-1AD1-6B4D-A6C2-A026C54225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64BDBA95-F529-52CC-EB1E-3AAD9FE12F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1E64EC5D-4F7C-3A45-0AD0-095F62341C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DDA6E336-6BBC-D13E-FE28-9C084B614D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07F53F6D-ECA8-8C3A-435C-FB33C328E9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0A7487F8-11AF-8927-EFBB-D59C9E547C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8D7135BD-F155-1940-7BC4-1A26333D10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1BF1B491-DA30-2139-EC69-5EC6A36151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50758BD6-9BE5-91EE-3D60-40FB3FBF5C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BF25C03-3B26-42FC-CBBC-9AD56918D1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580E4F2D-47E6-CA00-1DAC-5E5EFB083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C849731E-9C73-94CD-56C6-A735EC77D5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B1C2E3DB-CB4F-85FB-A41F-9A586B688A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7428E709-44DB-BD8E-54B5-EDA2BC4278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DBC1EC96-4528-0E04-9A0E-7EA0CB9CE9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B438E29C-F74F-26C6-A5FE-F838FD077A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DDB8D487-11E2-8AB7-E5E0-C4E4F506D6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CEADE75B-4852-E329-D41A-DC8D3E385A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18D410C6-8E94-D54A-BA67-557A4AC1FB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79A47B86-E742-73F4-1DF2-FA936D8204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7C70E39A-1AA8-34D5-8E12-DDE2ACA730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15C4732C-2B6A-CF03-960F-9EF66EEF53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9643CEB3-D81A-F6CF-BD20-54702CF57B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C7B7D252-1E92-0C96-287E-F379B1C2D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48308E2C-9B80-BDFE-9374-4CCF57DAA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8EB10EA-E92B-A5B8-BF96-733DCAE3AD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EE3EAF19-8975-F0D5-4162-0BBD1601A3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0DAB1630-A652-B906-1B90-A1EDB835DB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A58A9A64-5241-F286-7CA0-4FB29261E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1B5E1121-41F4-3ABA-E2DA-52DCE3FCE7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CF19E0C6-FBEA-D4B1-9BDC-D936B255D2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8292EA01-7DE9-2E0D-616D-6129958AEC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D1A2164E-771C-C4A1-A6D0-5C0E1884C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3028F2A9-6E3E-511D-1F4F-4ACB9A4965AF}"/>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9" name="TextBox 8">
            <a:extLst>
              <a:ext uri="{FF2B5EF4-FFF2-40B4-BE49-F238E27FC236}">
                <a16:creationId xmlns:a16="http://schemas.microsoft.com/office/drawing/2014/main" id="{53FCF154-43FB-0715-7FE4-4BAE166F7452}"/>
              </a:ext>
            </a:extLst>
          </p:cNvPr>
          <p:cNvSpPr txBox="1"/>
          <p:nvPr/>
        </p:nvSpPr>
        <p:spPr>
          <a:xfrm>
            <a:off x="4220829" y="355702"/>
            <a:ext cx="3448729" cy="646331"/>
          </a:xfrm>
          <a:prstGeom prst="rect">
            <a:avLst/>
          </a:prstGeom>
          <a:noFill/>
        </p:spPr>
        <p:txBody>
          <a:bodyPr wrap="square">
            <a:spAutoFit/>
          </a:bodyPr>
          <a:lstStyle/>
          <a:p>
            <a:pPr>
              <a:buNone/>
            </a:pPr>
            <a:r>
              <a:rPr lang="en-US" sz="3600" b="1" dirty="0">
                <a:latin typeface="Times New Roman" panose="02020603050405020304" pitchFamily="18" charset="0"/>
                <a:cs typeface="Times New Roman" panose="02020603050405020304" pitchFamily="18" charset="0"/>
              </a:rPr>
              <a:t>Future Scope</a:t>
            </a:r>
            <a:endParaRPr lang="en-IN" sz="3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8FEEDD2-FF62-BD81-3B45-43270A1ADF9F}"/>
              </a:ext>
            </a:extLst>
          </p:cNvPr>
          <p:cNvSpPr txBox="1"/>
          <p:nvPr/>
        </p:nvSpPr>
        <p:spPr>
          <a:xfrm>
            <a:off x="1388285" y="1517831"/>
            <a:ext cx="9455797" cy="4801314"/>
          </a:xfrm>
          <a:prstGeom prst="rect">
            <a:avLst/>
          </a:prstGeom>
          <a:noFill/>
        </p:spPr>
        <p:txBody>
          <a:bodyPr wrap="square">
            <a:spAutoFit/>
          </a:bodyPr>
          <a:lstStyle/>
          <a:p>
            <a:pPr>
              <a:buFont typeface="+mj-lt"/>
              <a:buAutoNum type="arabicPeriod"/>
            </a:pPr>
            <a:r>
              <a:rPr lang="en-US" b="1" dirty="0">
                <a:latin typeface="Times New Roman" panose="02020603050405020304" pitchFamily="18" charset="0"/>
                <a:cs typeface="Times New Roman" panose="02020603050405020304" pitchFamily="18" charset="0"/>
              </a:rPr>
              <a:t>Multi-Language Subtitle Support</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Allow users to </a:t>
            </a:r>
            <a:r>
              <a:rPr lang="en-US" b="1" dirty="0">
                <a:latin typeface="Times New Roman" panose="02020603050405020304" pitchFamily="18" charset="0"/>
                <a:cs typeface="Times New Roman" panose="02020603050405020304" pitchFamily="18" charset="0"/>
              </a:rPr>
              <a:t>download subtitles in multiple languages</a:t>
            </a:r>
            <a:r>
              <a:rPr lang="en-US" dirty="0">
                <a:latin typeface="Times New Roman" panose="02020603050405020304" pitchFamily="18" charset="0"/>
                <a:cs typeface="Times New Roman" panose="02020603050405020304" pitchFamily="18" charset="0"/>
              </a:rPr>
              <a:t> at once.</a:t>
            </a:r>
          </a:p>
          <a:p>
            <a:pPr marL="742950" lvl="1" indent="-285750">
              <a:buFont typeface="+mj-lt"/>
              <a:buAutoNum type="arabicPeriod"/>
            </a:pP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Interactive Subtitle Editor</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Provide a </a:t>
            </a:r>
            <a:r>
              <a:rPr lang="en-US" b="1" dirty="0">
                <a:latin typeface="Times New Roman" panose="02020603050405020304" pitchFamily="18" charset="0"/>
                <a:cs typeface="Times New Roman" panose="02020603050405020304" pitchFamily="18" charset="0"/>
              </a:rPr>
              <a:t>web-based interface</a:t>
            </a:r>
            <a:r>
              <a:rPr lang="en-US" dirty="0">
                <a:latin typeface="Times New Roman" panose="02020603050405020304" pitchFamily="18" charset="0"/>
                <a:cs typeface="Times New Roman" panose="02020603050405020304" pitchFamily="18" charset="0"/>
              </a:rPr>
              <a:t> to edit timestamps or translations before embedding.</a:t>
            </a:r>
          </a:p>
          <a:p>
            <a:pPr marL="742950" lvl="1" indent="-285750">
              <a:buFont typeface="+mj-lt"/>
              <a:buAutoNum type="arabicPeriod"/>
            </a:pP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Real-Time Subtitling</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Expand functionality to enable </a:t>
            </a:r>
            <a:r>
              <a:rPr lang="en-US" b="1" dirty="0">
                <a:latin typeface="Times New Roman" panose="02020603050405020304" pitchFamily="18" charset="0"/>
                <a:cs typeface="Times New Roman" panose="02020603050405020304" pitchFamily="18" charset="0"/>
              </a:rPr>
              <a:t>live transcription and translation</a:t>
            </a:r>
            <a:r>
              <a:rPr lang="en-US" dirty="0">
                <a:latin typeface="Times New Roman" panose="02020603050405020304" pitchFamily="18" charset="0"/>
                <a:cs typeface="Times New Roman" panose="02020603050405020304" pitchFamily="18" charset="0"/>
              </a:rPr>
              <a:t> for webinars or conferences.</a:t>
            </a:r>
          </a:p>
          <a:p>
            <a:pPr marL="742950" lvl="1" indent="-285750">
              <a:buFont typeface="+mj-lt"/>
              <a:buAutoNum type="arabicPeriod"/>
            </a:pP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Cloud Integration</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Shift processing to cloud platforms for </a:t>
            </a:r>
            <a:r>
              <a:rPr lang="en-US" b="1" dirty="0">
                <a:latin typeface="Times New Roman" panose="02020603050405020304" pitchFamily="18" charset="0"/>
                <a:cs typeface="Times New Roman" panose="02020603050405020304" pitchFamily="18" charset="0"/>
              </a:rPr>
              <a:t>scalability</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speed</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storage efficiency</a:t>
            </a:r>
            <a:r>
              <a:rPr lang="en-US" dirty="0">
                <a:latin typeface="Times New Roman" panose="02020603050405020304" pitchFamily="18" charset="0"/>
                <a:cs typeface="Times New Roman" panose="02020603050405020304" pitchFamily="18" charset="0"/>
              </a:rPr>
              <a:t>.</a:t>
            </a:r>
          </a:p>
          <a:p>
            <a:pPr marL="742950" lvl="1" indent="-285750">
              <a:buFont typeface="+mj-lt"/>
              <a:buAutoNum type="arabicPeriod"/>
            </a:pP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Improved Speaker Recognition</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Use more advanced models for better </a:t>
            </a:r>
            <a:r>
              <a:rPr lang="en-US" b="1" dirty="0">
                <a:latin typeface="Times New Roman" panose="02020603050405020304" pitchFamily="18" charset="0"/>
                <a:cs typeface="Times New Roman" panose="02020603050405020304" pitchFamily="18" charset="0"/>
              </a:rPr>
              <a:t>speaker </a:t>
            </a:r>
            <a:r>
              <a:rPr lang="en-US" b="1" dirty="0" err="1">
                <a:latin typeface="Times New Roman" panose="02020603050405020304" pitchFamily="18" charset="0"/>
                <a:cs typeface="Times New Roman" panose="02020603050405020304" pitchFamily="18" charset="0"/>
              </a:rPr>
              <a:t>diarization</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emotion detection</a:t>
            </a:r>
            <a:r>
              <a:rPr lang="en-US" dirty="0">
                <a:latin typeface="Times New Roman" panose="02020603050405020304" pitchFamily="18" charset="0"/>
                <a:cs typeface="Times New Roman" panose="02020603050405020304" pitchFamily="18" charset="0"/>
              </a:rPr>
              <a:t>.</a:t>
            </a:r>
          </a:p>
          <a:p>
            <a:pPr marL="742950" lvl="1" indent="-285750">
              <a:buFont typeface="+mj-lt"/>
              <a:buAutoNum type="arabicPeriod"/>
            </a:pPr>
            <a:endParaRPr lang="en-US" dirty="0">
              <a:latin typeface="Times New Roman" panose="02020603050405020304" pitchFamily="18" charset="0"/>
              <a:cs typeface="Times New Roman" panose="02020603050405020304" pitchFamily="18" charset="0"/>
            </a:endParaRPr>
          </a:p>
          <a:p>
            <a:pPr>
              <a:buFont typeface="+mj-lt"/>
              <a:buAutoNum type="arabicPeriod"/>
            </a:pPr>
            <a:r>
              <a:rPr lang="en-US" b="1" dirty="0">
                <a:latin typeface="Times New Roman" panose="02020603050405020304" pitchFamily="18" charset="0"/>
                <a:cs typeface="Times New Roman" panose="02020603050405020304" pitchFamily="18" charset="0"/>
              </a:rPr>
              <a:t>Mobile App Version</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Launch an Android/iOS version to make subtitle generation even more </a:t>
            </a:r>
            <a:r>
              <a:rPr lang="en-US" b="1" dirty="0">
                <a:latin typeface="Times New Roman" panose="02020603050405020304" pitchFamily="18" charset="0"/>
                <a:cs typeface="Times New Roman" panose="02020603050405020304" pitchFamily="18" charset="0"/>
              </a:rPr>
              <a:t>accessible on-the-go</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9208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D257-0CC2-5B09-B57D-3D40A3815A82}"/>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11DD1B3F-320F-9CF6-975F-9D31A8D759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7A03A855-793C-2C25-4B8A-0D05437970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C647D1E0-A9E5-0F69-B854-E8D666D76E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F5ABFC59-7560-409D-23FD-8F6171C222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D5A5F027-6159-87E0-99B0-86C011BFF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4C5CBD97-6A09-FF52-9D17-0CD565D1AE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3EA94362-BF23-2F6F-8A75-90CB762805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62045026-13FF-532E-69BB-F1BA89156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BE6D0788-11F3-4C85-D38A-9B862C0286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F0837BEB-DDB0-4D39-0B5F-B4021F17F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895C03B9-70DD-6744-1851-CBB05D1051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D71DD213-1B1D-499F-07BD-53B06A501D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13C6A457-0F95-3610-8E25-89D6CB4D5F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B43FE985-7872-18B3-3425-F28F2FDB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0705E394-354E-2425-74C8-69BCDE4522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CEC277AA-11EF-8382-AC1F-43294F125D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FFF01D68-ADFD-E720-F975-58F0E93376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0D0FC49F-79E1-4313-4603-A8D4ECF0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83397AF6-7957-80D8-9EB0-B4A4E0A6F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60BCF2B0-5EA6-403E-2CAA-51F2AB916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226C3DCF-B988-623A-364E-F66D99A674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4CE5CD84-E2AB-2576-E341-1BF887FC51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521C6ECE-7B45-FCCC-C235-E89AD4DBEA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5604E230-01BA-D7DC-BA06-D8B4667C0E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EA17065C-0382-4C3F-1FD6-A66A6D3028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57698CA3-CC76-5477-64A2-B5F467A750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9DB1C8F5-78EA-A289-325A-54BDEFD9EB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2225DE8A-39E6-FCEF-2ACB-0F5399866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B7F067E9-2979-3580-C747-52FE828891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DE9E425-D455-36EB-F6EF-5E70E2D6E3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1EF0741A-2430-1694-89D4-055AD11CA1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6E1158F1-E369-40BF-868C-1D877CFFA9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846BECFE-219E-9853-8819-C814D9A82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D1418E08-78D0-9B50-FD1D-59220BDC2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B39E47C0-CA27-9D8B-B592-B23A2B1DCB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740BC81C-5F82-C1C5-D9F7-B62D68C2A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93569A1D-785A-6CBE-7529-B08E3DF826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0DDCF07B-A467-9622-1E12-BD137E464B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37782499-CA8D-2942-FDFB-6F4459C9B2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BEA4A2F2-7791-1701-DDCA-7C9E6F9976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A742CD70-1A2A-ECF7-8CD2-011E6A81C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0D8628CD-9259-7B74-8F6C-6906646728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DEA5D8C7-9811-DDE5-31D8-0E00CFEE12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69221F4-1CEB-E2FD-07AE-5FCA908300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F7187664-15E9-C0CF-E4E4-DB9E30A6A3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D260BCEC-519E-B49F-8D06-FE16922C05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6085554A-A937-2207-0DCA-4866CC53D9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1B8DA44C-F858-4DDB-2757-291718796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936361F0-3E9F-A996-9FE9-9426227FBD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4CE2483E-90BD-FBFA-40F9-26D6B71044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7A9F000D-D024-CC15-1FCA-5DEBD15D24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8A5575E7-24BC-1BEC-2C18-18215DBFFF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E67EA6C7-9B21-1797-4696-60B8C0219A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2AE18A82-754C-4C32-C2AB-3DE81EA83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DBB21E22-81B4-1631-E9F9-95EEE5EB71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958F8504-DC41-75CD-261D-8D2AA25A5D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022DCB75-F6E4-6C90-63EB-113A102E73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F5305A2E-FECC-A61A-F559-FC3406A0E8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993ED4F7-B10A-5EBF-0935-E2A4786FB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F4C761AA-CABC-80A5-428A-8B1D8C524B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1F9D79FC-BAAF-73B3-CB22-F5B5CB8F94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70531A5A-E61F-832B-19AF-9E19BC635A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005AC4AE-761F-224F-7A58-C61936C60B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56106D10-A2C2-A244-6BF5-052983E184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162F2B85-DE46-45EA-3EDB-0CEFB1F9EC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10294E21-F921-50DA-4E47-0B98A9B2D9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B37B9CA7-9FBD-D00A-DB24-C853DE397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6A540A1C-84C1-9B54-5FB6-F00A793237D6}"/>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9" name="TextBox 8">
            <a:extLst>
              <a:ext uri="{FF2B5EF4-FFF2-40B4-BE49-F238E27FC236}">
                <a16:creationId xmlns:a16="http://schemas.microsoft.com/office/drawing/2014/main" id="{E9759FC2-B084-32C8-3D7F-C51D1323C42D}"/>
              </a:ext>
            </a:extLst>
          </p:cNvPr>
          <p:cNvSpPr txBox="1"/>
          <p:nvPr/>
        </p:nvSpPr>
        <p:spPr>
          <a:xfrm>
            <a:off x="3411335" y="286430"/>
            <a:ext cx="5307090" cy="646331"/>
          </a:xfrm>
          <a:prstGeom prst="rect">
            <a:avLst/>
          </a:prstGeom>
          <a:noFill/>
        </p:spPr>
        <p:txBody>
          <a:bodyPr wrap="square">
            <a:spAutoFit/>
          </a:bodyPr>
          <a:lstStyle/>
          <a:p>
            <a:pPr>
              <a:buNone/>
            </a:pPr>
            <a:r>
              <a:rPr lang="en-US" sz="3600" b="1" dirty="0">
                <a:latin typeface="Times New Roman" panose="02020603050405020304" pitchFamily="18" charset="0"/>
                <a:cs typeface="Times New Roman" panose="02020603050405020304" pitchFamily="18" charset="0"/>
              </a:rPr>
              <a:t>Project execution video </a:t>
            </a:r>
            <a:endParaRPr lang="en-IN" sz="3600" b="1" dirty="0">
              <a:latin typeface="Times New Roman" panose="02020603050405020304" pitchFamily="18" charset="0"/>
              <a:cs typeface="Times New Roman" panose="02020603050405020304" pitchFamily="18" charset="0"/>
            </a:endParaRPr>
          </a:p>
        </p:txBody>
      </p:sp>
      <p:pic>
        <p:nvPicPr>
          <p:cNvPr id="3" name="Video 2">
            <a:hlinkClick r:id="" action="ppaction://media"/>
            <a:extLst>
              <a:ext uri="{FF2B5EF4-FFF2-40B4-BE49-F238E27FC236}">
                <a16:creationId xmlns:a16="http://schemas.microsoft.com/office/drawing/2014/main" id="{23D04D9C-8F46-D194-246B-7C646500B5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74472" y="1124279"/>
            <a:ext cx="8686092" cy="4885927"/>
          </a:xfrm>
          <a:prstGeom prst="rect">
            <a:avLst/>
          </a:prstGeom>
        </p:spPr>
      </p:pic>
      <p:sp>
        <p:nvSpPr>
          <p:cNvPr id="4" name="TextBox 3">
            <a:extLst>
              <a:ext uri="{FF2B5EF4-FFF2-40B4-BE49-F238E27FC236}">
                <a16:creationId xmlns:a16="http://schemas.microsoft.com/office/drawing/2014/main" id="{28B52733-24E2-8CA3-E357-740F9B6344AB}"/>
              </a:ext>
            </a:extLst>
          </p:cNvPr>
          <p:cNvSpPr txBox="1"/>
          <p:nvPr/>
        </p:nvSpPr>
        <p:spPr>
          <a:xfrm>
            <a:off x="4024317" y="6081591"/>
            <a:ext cx="5307090" cy="400110"/>
          </a:xfrm>
          <a:prstGeom prst="rect">
            <a:avLst/>
          </a:prstGeom>
          <a:noFill/>
        </p:spPr>
        <p:txBody>
          <a:bodyPr wrap="square">
            <a:spAutoFit/>
          </a:bodyPr>
          <a:lstStyle/>
          <a:p>
            <a:pPr>
              <a:buNone/>
            </a:pPr>
            <a:r>
              <a:rPr lang="en-US" sz="2000" b="1" dirty="0">
                <a:latin typeface="Times New Roman" panose="02020603050405020304" pitchFamily="18" charset="0"/>
                <a:cs typeface="Times New Roman" panose="02020603050405020304" pitchFamily="18" charset="0"/>
              </a:rPr>
              <a:t>User upload the video from drive </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5703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6D257-0CC2-5B09-B57D-3D40A3815A82}"/>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11DD1B3F-320F-9CF6-975F-9D31A8D759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7A03A855-793C-2C25-4B8A-0D05437970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C647D1E0-A9E5-0F69-B854-E8D666D76E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F5ABFC59-7560-409D-23FD-8F6171C222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D5A5F027-6159-87E0-99B0-86C011BFFB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4C5CBD97-6A09-FF52-9D17-0CD565D1AE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3EA94362-BF23-2F6F-8A75-90CB762805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62045026-13FF-532E-69BB-F1BA89156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BE6D0788-11F3-4C85-D38A-9B862C0286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F0837BEB-DDB0-4D39-0B5F-B4021F17F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895C03B9-70DD-6744-1851-CBB05D1051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D71DD213-1B1D-499F-07BD-53B06A501D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13C6A457-0F95-3610-8E25-89D6CB4D5F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B43FE985-7872-18B3-3425-F28F2FDB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0705E394-354E-2425-74C8-69BCDE4522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CEC277AA-11EF-8382-AC1F-43294F125D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FFF01D68-ADFD-E720-F975-58F0E93376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0D0FC49F-79E1-4313-4603-A8D4ECF0CB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83397AF6-7957-80D8-9EB0-B4A4E0A6FE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60BCF2B0-5EA6-403E-2CAA-51F2AB916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226C3DCF-B988-623A-364E-F66D99A674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4CE5CD84-E2AB-2576-E341-1BF887FC51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521C6ECE-7B45-FCCC-C235-E89AD4DBEA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5604E230-01BA-D7DC-BA06-D8B4667C0E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EA17065C-0382-4C3F-1FD6-A66A6D3028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57698CA3-CC76-5477-64A2-B5F467A750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9DB1C8F5-78EA-A289-325A-54BDEFD9EB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2225DE8A-39E6-FCEF-2ACB-0F53998661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B7F067E9-2979-3580-C747-52FE828891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DE9E425-D455-36EB-F6EF-5E70E2D6E3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1EF0741A-2430-1694-89D4-055AD11CA1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6E1158F1-E369-40BF-868C-1D877CFFA9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846BECFE-219E-9853-8819-C814D9A82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D1418E08-78D0-9B50-FD1D-59220BDC2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B39E47C0-CA27-9D8B-B592-B23A2B1DCB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740BC81C-5F82-C1C5-D9F7-B62D68C2A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93569A1D-785A-6CBE-7529-B08E3DF826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0DDCF07B-A467-9622-1E12-BD137E464B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37782499-CA8D-2942-FDFB-6F4459C9B2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BEA4A2F2-7791-1701-DDCA-7C9E6F9976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A742CD70-1A2A-ECF7-8CD2-011E6A81C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0D8628CD-9259-7B74-8F6C-6906646728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DEA5D8C7-9811-DDE5-31D8-0E00CFEE12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69221F4-1CEB-E2FD-07AE-5FCA908300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F7187664-15E9-C0CF-E4E4-DB9E30A6A3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D260BCEC-519E-B49F-8D06-FE16922C05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6085554A-A937-2207-0DCA-4866CC53D9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1B8DA44C-F858-4DDB-2757-291718796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936361F0-3E9F-A996-9FE9-9426227FBD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4CE2483E-90BD-FBFA-40F9-26D6B71044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7A9F000D-D024-CC15-1FCA-5DEBD15D24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8A5575E7-24BC-1BEC-2C18-18215DBFFF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E67EA6C7-9B21-1797-4696-60B8C0219A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2AE18A82-754C-4C32-C2AB-3DE81EA83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DBB21E22-81B4-1631-E9F9-95EEE5EB71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958F8504-DC41-75CD-261D-8D2AA25A5D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022DCB75-F6E4-6C90-63EB-113A102E73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F5305A2E-FECC-A61A-F559-FC3406A0E8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993ED4F7-B10A-5EBF-0935-E2A4786FBC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F4C761AA-CABC-80A5-428A-8B1D8C524B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1F9D79FC-BAAF-73B3-CB22-F5B5CB8F94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70531A5A-E61F-832B-19AF-9E19BC635A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005AC4AE-761F-224F-7A58-C61936C60B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56106D10-A2C2-A244-6BF5-052983E184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162F2B85-DE46-45EA-3EDB-0CEFB1F9EC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10294E21-F921-50DA-4E47-0B98A9B2D9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B37B9CA7-9FBD-D00A-DB24-C853DE397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53" name="TextBox 52">
            <a:extLst>
              <a:ext uri="{FF2B5EF4-FFF2-40B4-BE49-F238E27FC236}">
                <a16:creationId xmlns:a16="http://schemas.microsoft.com/office/drawing/2014/main" id="{6A540A1C-84C1-9B54-5FB6-F00A793237D6}"/>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9" name="TextBox 8">
            <a:extLst>
              <a:ext uri="{FF2B5EF4-FFF2-40B4-BE49-F238E27FC236}">
                <a16:creationId xmlns:a16="http://schemas.microsoft.com/office/drawing/2014/main" id="{E9759FC2-B084-32C8-3D7F-C51D1323C42D}"/>
              </a:ext>
            </a:extLst>
          </p:cNvPr>
          <p:cNvSpPr txBox="1"/>
          <p:nvPr/>
        </p:nvSpPr>
        <p:spPr>
          <a:xfrm>
            <a:off x="3411335" y="286430"/>
            <a:ext cx="5307090" cy="646331"/>
          </a:xfrm>
          <a:prstGeom prst="rect">
            <a:avLst/>
          </a:prstGeom>
          <a:noFill/>
        </p:spPr>
        <p:txBody>
          <a:bodyPr wrap="square">
            <a:spAutoFit/>
          </a:bodyPr>
          <a:lstStyle/>
          <a:p>
            <a:pPr>
              <a:buNone/>
            </a:pPr>
            <a:r>
              <a:rPr lang="en-US" sz="3600" b="1" dirty="0">
                <a:latin typeface="Times New Roman" panose="02020603050405020304" pitchFamily="18" charset="0"/>
                <a:cs typeface="Times New Roman" panose="02020603050405020304" pitchFamily="18" charset="0"/>
              </a:rPr>
              <a:t>Project execution video </a:t>
            </a:r>
            <a:endParaRPr lang="en-IN"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8B52733-24E2-8CA3-E357-740F9B6344AB}"/>
              </a:ext>
            </a:extLst>
          </p:cNvPr>
          <p:cNvSpPr txBox="1"/>
          <p:nvPr/>
        </p:nvSpPr>
        <p:spPr>
          <a:xfrm>
            <a:off x="3936360" y="6233607"/>
            <a:ext cx="5307090" cy="400110"/>
          </a:xfrm>
          <a:prstGeom prst="rect">
            <a:avLst/>
          </a:prstGeom>
          <a:noFill/>
        </p:spPr>
        <p:txBody>
          <a:bodyPr wrap="square">
            <a:spAutoFit/>
          </a:bodyPr>
          <a:lstStyle/>
          <a:p>
            <a:pPr>
              <a:buNone/>
            </a:pPr>
            <a:r>
              <a:rPr lang="en-US" sz="2000" b="1" dirty="0">
                <a:latin typeface="Times New Roman" panose="02020603050405020304" pitchFamily="18" charset="0"/>
                <a:cs typeface="Times New Roman" panose="02020603050405020304" pitchFamily="18" charset="0"/>
              </a:rPr>
              <a:t>User uploads  the video link from </a:t>
            </a:r>
            <a:r>
              <a:rPr lang="en-US" sz="2000" b="1" dirty="0" err="1">
                <a:latin typeface="Times New Roman" panose="02020603050405020304" pitchFamily="18" charset="0"/>
                <a:cs typeface="Times New Roman" panose="02020603050405020304" pitchFamily="18" charset="0"/>
              </a:rPr>
              <a:t>youtube</a:t>
            </a:r>
            <a:r>
              <a:rPr lang="en-US"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p:txBody>
      </p:sp>
      <p:pic>
        <p:nvPicPr>
          <p:cNvPr id="5" name="Video 2">
            <a:hlinkClick r:id="" action="ppaction://media"/>
            <a:extLst>
              <a:ext uri="{FF2B5EF4-FFF2-40B4-BE49-F238E27FC236}">
                <a16:creationId xmlns:a16="http://schemas.microsoft.com/office/drawing/2014/main" id="{2BC4CBBE-45AE-42C1-EA9A-BFAF85A94A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79028" y="1176844"/>
            <a:ext cx="8257272" cy="4644716"/>
          </a:xfrm>
          <a:prstGeom prst="rect">
            <a:avLst/>
          </a:prstGeom>
        </p:spPr>
      </p:pic>
    </p:spTree>
    <p:extLst>
      <p:ext uri="{BB962C8B-B14F-4D97-AF65-F5344CB8AC3E}">
        <p14:creationId xmlns:p14="http://schemas.microsoft.com/office/powerpoint/2010/main" val="237606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53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A77489F-91F5-6973-8F1C-621A67CD7759}"/>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85E85862-02BA-E86F-31FD-3541C579BB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F1E5EFF8-32D4-24E8-A2FE-A74E84A17D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595CDAFD-C70F-663E-244D-7D4F731E16B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285489CA-3093-11FA-C366-F5064E294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8CFE1F21-5780-9578-CDCA-9BDB5EE15C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F799D712-3A10-F687-5CD5-1E883507CE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12D789FF-E311-DFAD-74AD-3185236314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0527A2B3-0AA5-5975-0231-BFFC298416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932A6A6A-6E4E-7B7C-1B86-2DA3258FB3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74B72C4E-4E5B-8345-63B8-B892D01355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D7358383-D956-E577-376A-54C8C450AE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E9B8F4C8-BB1F-9753-47E3-547A60BFA3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7E9F8570-F1AB-8CF8-78B6-D8CEAA61B4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7483539C-8D42-5B6A-7360-97A4BF69A5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4B09A3A4-2371-CB2E-0F86-05462674B6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6E49641D-5247-A199-49E2-284E309791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2B3B4588-900A-B63D-8DFF-72AE2116C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DE149D36-2800-BDE3-9235-DB8589FB83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D153E970-6708-BFA9-A7B3-56A3EED8BC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EED906F4-32CB-AD70-ABC6-CCA490634C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0E5C4C42-DD89-B65F-B803-5F89A70581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41413825-3CD5-E8ED-1FE5-0342226999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6ADD4C19-1FCB-8CF7-4F38-9FF066B571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51E59397-9EF2-AAAB-8F26-C0A4BD89D7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484D5873-808B-C81E-3E58-53084FEA17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42214C2E-71C4-0EE3-936C-39A2EC02B4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DD7FC284-0D3D-9421-D7E2-4EB3DE9BF8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74C82B97-C80B-B6B5-D288-3CE95F668D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16004390-D423-0331-4452-CA2BFC0828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623AD030-14EE-815D-0F9E-4A5D2314BF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D6BBF205-CCAB-468F-27A1-7A32380A68F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A61FE92D-3D33-5569-57D9-586166623C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C7A9C898-0FBA-A0A7-845A-E3688EDD0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9F6977A4-FE6F-9BEB-4A72-364F0C99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54D6C857-43E4-D0DF-F80F-0970AC3023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53993342-F410-3889-28E9-0ECF8DC905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600EC5F9-D828-E601-ED70-1DC3DC9EDA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70B7F562-19D8-F061-EC66-FEDC0E043F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D38CF3E7-0AC5-6844-27B2-26B7659804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0DB4D9BB-2D8C-FAEB-9552-9EDD213AA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F5DF1AAC-3DD3-64C2-2918-094F8E2B19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2A0F63EA-A14A-CD9A-90A0-C7155E95C5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9396A7B1-64DD-30F1-D3B3-06EA0F2807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FDA0D5D3-793B-0139-F687-55EC50865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E2F48E6F-23C0-0AD4-13DF-32C302BEEE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A21B2497-6D0A-C972-ED36-BE10C4CE2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D9A90659-2A28-9B2E-01EF-75444EBE72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1DC424F7-AFEE-A293-9A97-0330762D48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9A6C3750-FAA6-0E99-FEAC-7A8C819E99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D7FA8DAA-4F97-A322-D110-007CE85D88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E162EBC1-C142-4A7F-817A-2163D4973A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16F0421F-326B-D206-1445-9730F5AFA4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D1C56FF0-5218-B3D2-BB4B-CC0FD3DF19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A7E08A3F-DC9E-747A-73A6-F065943A9D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980414D2-FF5A-A3E0-A1D1-25816B3FDE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37E75C35-C9A4-122C-FC65-70DA24FF30C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ED4CFCBE-EEA9-596F-6E88-B6E95CEF91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5817BAB6-1402-1BA6-B3E9-CD9C387BFC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008EADB6-7EB7-405A-E32C-C86A481249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F3B88872-2DFB-EFCD-30E2-F5DE931DCE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81FD9F94-75A4-65E0-3BD9-AD66B41051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A65E416D-10E8-6DC6-198B-47E464F2F7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9D40150D-0437-C16F-4A0B-252997BF0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D12C3FC8-DD46-D63C-8FE5-DC5D537C93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65E74212-64C9-6B46-AB53-3D63CFE2C4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97D327AC-C77B-4A50-9D6B-BC9B500D74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59A3F4E5-5ABC-0EE6-8148-04FFF977D5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9" name="TextBox 48">
            <a:extLst>
              <a:ext uri="{FF2B5EF4-FFF2-40B4-BE49-F238E27FC236}">
                <a16:creationId xmlns:a16="http://schemas.microsoft.com/office/drawing/2014/main" id="{CFB4850B-3266-DF62-F114-EB81F4FC2E36}"/>
              </a:ext>
            </a:extLst>
          </p:cNvPr>
          <p:cNvSpPr txBox="1"/>
          <p:nvPr/>
        </p:nvSpPr>
        <p:spPr>
          <a:xfrm>
            <a:off x="835356" y="1267250"/>
            <a:ext cx="3073894" cy="646331"/>
          </a:xfrm>
          <a:prstGeom prst="rect">
            <a:avLst/>
          </a:prstGeom>
          <a:noFill/>
        </p:spPr>
        <p:txBody>
          <a:bodyPr wrap="square">
            <a:spAutoFit/>
          </a:bodyPr>
          <a:lstStyle/>
          <a:p>
            <a:pPr>
              <a:buNone/>
            </a:pPr>
            <a:r>
              <a:rPr lang="en-IN" b="1" dirty="0"/>
              <a:t>1. Video Input Module</a:t>
            </a:r>
          </a:p>
          <a:p>
            <a:r>
              <a:rPr lang="en-IN" b="1" dirty="0"/>
              <a:t>Algorithm</a:t>
            </a:r>
            <a:endParaRPr lang="en-IN" dirty="0"/>
          </a:p>
        </p:txBody>
      </p:sp>
      <p:sp>
        <p:nvSpPr>
          <p:cNvPr id="53" name="TextBox 52">
            <a:extLst>
              <a:ext uri="{FF2B5EF4-FFF2-40B4-BE49-F238E27FC236}">
                <a16:creationId xmlns:a16="http://schemas.microsoft.com/office/drawing/2014/main" id="{E2CF155C-5489-52C8-AD60-FFD80E0EBBB0}"/>
              </a:ext>
            </a:extLst>
          </p:cNvPr>
          <p:cNvSpPr txBox="1"/>
          <p:nvPr/>
        </p:nvSpPr>
        <p:spPr>
          <a:xfrm>
            <a:off x="5001070" y="785724"/>
            <a:ext cx="6117220" cy="338554"/>
          </a:xfrm>
          <a:prstGeom prst="rect">
            <a:avLst/>
          </a:prstGeom>
          <a:noFill/>
        </p:spPr>
        <p:txBody>
          <a:bodyPr wrap="square">
            <a:spAutoFit/>
          </a:bodyPr>
          <a:lstStyle/>
          <a:p>
            <a:endParaRPr lang="en-IN" sz="1600" dirty="0"/>
          </a:p>
        </p:txBody>
      </p:sp>
      <p:sp>
        <p:nvSpPr>
          <p:cNvPr id="54" name="TextBox 53">
            <a:extLst>
              <a:ext uri="{FF2B5EF4-FFF2-40B4-BE49-F238E27FC236}">
                <a16:creationId xmlns:a16="http://schemas.microsoft.com/office/drawing/2014/main" id="{C782F6AF-D7D4-79A0-2FDF-BD94AC31E222}"/>
              </a:ext>
            </a:extLst>
          </p:cNvPr>
          <p:cNvSpPr txBox="1"/>
          <p:nvPr/>
        </p:nvSpPr>
        <p:spPr>
          <a:xfrm>
            <a:off x="3557267" y="3862327"/>
            <a:ext cx="3073894" cy="923330"/>
          </a:xfrm>
          <a:prstGeom prst="rect">
            <a:avLst/>
          </a:prstGeom>
          <a:noFill/>
        </p:spPr>
        <p:txBody>
          <a:bodyPr wrap="square">
            <a:spAutoFit/>
          </a:bodyPr>
          <a:lstStyle/>
          <a:p>
            <a:pPr>
              <a:buNone/>
            </a:pPr>
            <a:r>
              <a:rPr lang="en-IN" b="1" dirty="0">
                <a:solidFill>
                  <a:srgbClr val="FF0000"/>
                </a:solidFill>
              </a:rPr>
              <a:t>2. Audio Extraction Module</a:t>
            </a:r>
          </a:p>
          <a:p>
            <a:r>
              <a:rPr lang="en-IN" b="1" dirty="0"/>
              <a:t>Algorithm:</a:t>
            </a:r>
            <a:endParaRPr lang="en-IN" dirty="0"/>
          </a:p>
          <a:p>
            <a:pPr>
              <a:buNone/>
            </a:pPr>
            <a:endParaRPr lang="en-IN" dirty="0"/>
          </a:p>
        </p:txBody>
      </p:sp>
      <p:sp>
        <p:nvSpPr>
          <p:cNvPr id="57" name="TextBox 56">
            <a:extLst>
              <a:ext uri="{FF2B5EF4-FFF2-40B4-BE49-F238E27FC236}">
                <a16:creationId xmlns:a16="http://schemas.microsoft.com/office/drawing/2014/main" id="{F81BCB9C-1C4B-2503-24F1-C88EC58B08C1}"/>
              </a:ext>
            </a:extLst>
          </p:cNvPr>
          <p:cNvSpPr txBox="1"/>
          <p:nvPr/>
        </p:nvSpPr>
        <p:spPr>
          <a:xfrm>
            <a:off x="677374" y="4855931"/>
            <a:ext cx="3073894" cy="923330"/>
          </a:xfrm>
          <a:prstGeom prst="rect">
            <a:avLst/>
          </a:prstGeom>
          <a:noFill/>
        </p:spPr>
        <p:txBody>
          <a:bodyPr wrap="square">
            <a:spAutoFit/>
          </a:bodyPr>
          <a:lstStyle/>
          <a:p>
            <a:pPr>
              <a:buNone/>
            </a:pPr>
            <a:r>
              <a:rPr lang="fr-FR" b="1" dirty="0">
                <a:solidFill>
                  <a:srgbClr val="FF0000"/>
                </a:solidFill>
              </a:rPr>
              <a:t>3. Transcription Module</a:t>
            </a:r>
          </a:p>
          <a:p>
            <a:pPr>
              <a:buNone/>
            </a:pPr>
            <a:r>
              <a:rPr lang="fr-FR" b="1" dirty="0" err="1"/>
              <a:t>Algorithm</a:t>
            </a:r>
            <a:r>
              <a:rPr lang="fr-FR" b="1" dirty="0"/>
              <a:t> :</a:t>
            </a:r>
            <a:endParaRPr lang="fr-FR" dirty="0"/>
          </a:p>
          <a:p>
            <a:pPr>
              <a:buNone/>
            </a:pPr>
            <a:endParaRPr lang="en-IN" dirty="0"/>
          </a:p>
        </p:txBody>
      </p:sp>
      <p:sp>
        <p:nvSpPr>
          <p:cNvPr id="2" name="TextBox 1">
            <a:extLst>
              <a:ext uri="{FF2B5EF4-FFF2-40B4-BE49-F238E27FC236}">
                <a16:creationId xmlns:a16="http://schemas.microsoft.com/office/drawing/2014/main" id="{0CBA213B-9DE8-4FF3-EE3A-9EFC07541643}"/>
              </a:ext>
            </a:extLst>
          </p:cNvPr>
          <p:cNvSpPr txBox="1"/>
          <p:nvPr/>
        </p:nvSpPr>
        <p:spPr>
          <a:xfrm>
            <a:off x="4106443" y="186115"/>
            <a:ext cx="2367107" cy="523220"/>
          </a:xfrm>
          <a:prstGeom prst="rect">
            <a:avLst/>
          </a:prstGeom>
          <a:noFill/>
        </p:spPr>
        <p:txBody>
          <a:bodyPr wrap="square">
            <a:spAutoFit/>
          </a:bodyPr>
          <a:lstStyle/>
          <a:p>
            <a:pPr>
              <a:buNone/>
            </a:pPr>
            <a:r>
              <a:rPr lang="en-US" sz="2800" b="1" dirty="0"/>
              <a:t>A</a:t>
            </a:r>
            <a:r>
              <a:rPr lang="en-IN" sz="2800" b="1" dirty="0" err="1"/>
              <a:t>lgorithms</a:t>
            </a:r>
            <a:endParaRPr lang="en-IN" sz="2000" b="1" dirty="0"/>
          </a:p>
        </p:txBody>
      </p:sp>
      <p:sp>
        <p:nvSpPr>
          <p:cNvPr id="4" name="Rectangle 2">
            <a:extLst>
              <a:ext uri="{FF2B5EF4-FFF2-40B4-BE49-F238E27FC236}">
                <a16:creationId xmlns:a16="http://schemas.microsoft.com/office/drawing/2014/main" id="{16AC5F87-3CAE-6384-8E92-D3BDCF72E9BE}"/>
              </a:ext>
            </a:extLst>
          </p:cNvPr>
          <p:cNvSpPr>
            <a:spLocks noChangeArrowheads="1"/>
          </p:cNvSpPr>
          <p:nvPr/>
        </p:nvSpPr>
        <p:spPr bwMode="auto">
          <a:xfrm>
            <a:off x="4508361" y="863847"/>
            <a:ext cx="7897445"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Wingdings" panose="05000000000000000000" pitchFamily="2" charset="2"/>
              <a:buChar char="Ø"/>
            </a:pPr>
            <a:r>
              <a:rPr lang="en-US" sz="1600" dirty="0"/>
              <a:t>User visits the web page.</a:t>
            </a:r>
          </a:p>
          <a:p>
            <a:pPr marL="285750" indent="-285750">
              <a:buFont typeface="Wingdings" panose="05000000000000000000" pitchFamily="2" charset="2"/>
              <a:buChar char="Ø"/>
            </a:pPr>
            <a:r>
              <a:rPr lang="en-US" sz="1600" dirty="0"/>
              <a:t>A form is displayed with two input options:</a:t>
            </a:r>
          </a:p>
          <a:p>
            <a:pPr marL="800100" lvl="1" indent="-342900">
              <a:buFont typeface="+mj-lt"/>
              <a:buAutoNum type="arabicParenR"/>
            </a:pPr>
            <a:r>
              <a:rPr lang="en-US" sz="1600" dirty="0"/>
              <a:t>Upload a video file from their device</a:t>
            </a:r>
          </a:p>
          <a:p>
            <a:pPr marL="800100" lvl="1" indent="-342900">
              <a:buFont typeface="+mj-lt"/>
              <a:buAutoNum type="arabicParenR"/>
            </a:pPr>
            <a:r>
              <a:rPr lang="en-US" sz="1600" dirty="0"/>
              <a:t>Enter a YouTube video link</a:t>
            </a:r>
          </a:p>
          <a:p>
            <a:pPr>
              <a:buFont typeface="+mj-lt"/>
              <a:buAutoNum type="arabicPeriod"/>
            </a:pPr>
            <a:r>
              <a:rPr lang="en-US" sz="1600" dirty="0"/>
              <a:t>When the form is submitted:</a:t>
            </a:r>
          </a:p>
          <a:p>
            <a:pPr marL="742950" lvl="1" indent="-285750">
              <a:buFont typeface="Wingdings" panose="05000000000000000000" pitchFamily="2" charset="2"/>
              <a:buChar char="Ø"/>
            </a:pPr>
            <a:r>
              <a:rPr lang="en-US" sz="1600" dirty="0"/>
              <a:t>If a YouTube link is provided:</a:t>
            </a:r>
          </a:p>
          <a:p>
            <a:pPr marL="1257300" lvl="2" indent="-342900">
              <a:buFont typeface="+mj-lt"/>
              <a:buAutoNum type="arabicParenR"/>
            </a:pPr>
            <a:r>
              <a:rPr lang="en-US" sz="1600" dirty="0"/>
              <a:t>The video is downloaded using </a:t>
            </a:r>
            <a:r>
              <a:rPr lang="en-US" sz="1600" dirty="0" err="1"/>
              <a:t>yt</a:t>
            </a:r>
            <a:r>
              <a:rPr lang="en-US" sz="1600" dirty="0"/>
              <a:t> </a:t>
            </a:r>
            <a:r>
              <a:rPr lang="en-US" sz="1600" dirty="0" err="1"/>
              <a:t>dlp</a:t>
            </a:r>
            <a:r>
              <a:rPr lang="en-US" sz="1600" dirty="0"/>
              <a:t> library in best or selected quality</a:t>
            </a:r>
          </a:p>
          <a:p>
            <a:pPr marL="742950" lvl="1" indent="-285750">
              <a:buFont typeface="Wingdings" panose="05000000000000000000" pitchFamily="2" charset="2"/>
              <a:buChar char="Ø"/>
            </a:pPr>
            <a:r>
              <a:rPr lang="en-US" sz="1600" dirty="0"/>
              <a:t>If a video file is uploaded:</a:t>
            </a:r>
          </a:p>
          <a:p>
            <a:pPr marL="1257300" lvl="2" indent="-342900">
              <a:buFont typeface="+mj-lt"/>
              <a:buAutoNum type="arabicParenR"/>
            </a:pPr>
            <a:r>
              <a:rPr lang="en-US" sz="1600" dirty="0"/>
              <a:t>The file is saved to a local folder for processing</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2170B6C6-FDC2-B929-077A-53692D35181D}"/>
              </a:ext>
            </a:extLst>
          </p:cNvPr>
          <p:cNvSpPr txBox="1"/>
          <p:nvPr/>
        </p:nvSpPr>
        <p:spPr>
          <a:xfrm>
            <a:off x="6837629" y="3206847"/>
            <a:ext cx="5404980" cy="1569660"/>
          </a:xfrm>
          <a:prstGeom prst="rect">
            <a:avLst/>
          </a:prstGeom>
          <a:noFill/>
        </p:spPr>
        <p:txBody>
          <a:bodyPr wrap="square">
            <a:spAutoFit/>
          </a:bodyPr>
          <a:lstStyle/>
          <a:p>
            <a:pPr marL="342900" indent="-342900">
              <a:buFont typeface="+mj-lt"/>
              <a:buAutoNum type="arabicParenR"/>
            </a:pPr>
            <a:endParaRPr lang="en-US" sz="1600" dirty="0"/>
          </a:p>
          <a:p>
            <a:pPr marL="342900" indent="-342900">
              <a:buFont typeface="+mj-lt"/>
              <a:buAutoNum type="arabicParenR"/>
            </a:pPr>
            <a:r>
              <a:rPr lang="en-US" sz="1600" dirty="0"/>
              <a:t>Take the video file path as input.</a:t>
            </a:r>
          </a:p>
          <a:p>
            <a:pPr marL="342900" indent="-342900">
              <a:buFont typeface="+mj-lt"/>
              <a:buAutoNum type="arabicParenR"/>
            </a:pPr>
            <a:r>
              <a:rPr lang="en-US" sz="1600" dirty="0"/>
              <a:t>Use the </a:t>
            </a:r>
            <a:r>
              <a:rPr lang="en-US" sz="1600" dirty="0" err="1"/>
              <a:t>FFmpeg</a:t>
            </a:r>
            <a:r>
              <a:rPr lang="en-US" sz="1600" dirty="0"/>
              <a:t> tool to extract audio from the video.</a:t>
            </a:r>
          </a:p>
          <a:p>
            <a:pPr marL="342900" indent="-342900">
              <a:buFont typeface="+mj-lt"/>
              <a:buAutoNum type="arabicParenR"/>
            </a:pPr>
            <a:r>
              <a:rPr lang="en-US" sz="1600" dirty="0"/>
              <a:t>Run the command to extract audio in high quality.</a:t>
            </a:r>
          </a:p>
          <a:p>
            <a:pPr marL="342900" indent="-342900">
              <a:buFont typeface="+mj-lt"/>
              <a:buAutoNum type="arabicParenR"/>
            </a:pPr>
            <a:r>
              <a:rPr lang="en-US" sz="1600" dirty="0"/>
              <a:t>Save the extracted audio as an MP3 file.</a:t>
            </a:r>
          </a:p>
          <a:p>
            <a:pPr marL="342900" indent="-342900">
              <a:buFont typeface="+mj-lt"/>
              <a:buAutoNum type="arabicParenR"/>
            </a:pPr>
            <a:r>
              <a:rPr lang="en-US" sz="1600" dirty="0"/>
              <a:t>Return the audio file path for the next step.</a:t>
            </a:r>
          </a:p>
        </p:txBody>
      </p:sp>
      <p:sp>
        <p:nvSpPr>
          <p:cNvPr id="16" name="TextBox 15">
            <a:extLst>
              <a:ext uri="{FF2B5EF4-FFF2-40B4-BE49-F238E27FC236}">
                <a16:creationId xmlns:a16="http://schemas.microsoft.com/office/drawing/2014/main" id="{8E4563CC-BE71-2EB2-A03E-2CB924BDF448}"/>
              </a:ext>
            </a:extLst>
          </p:cNvPr>
          <p:cNvSpPr txBox="1"/>
          <p:nvPr/>
        </p:nvSpPr>
        <p:spPr>
          <a:xfrm>
            <a:off x="5541107" y="4710016"/>
            <a:ext cx="6481482" cy="2031325"/>
          </a:xfrm>
          <a:prstGeom prst="rect">
            <a:avLst/>
          </a:prstGeom>
          <a:noFill/>
        </p:spPr>
        <p:txBody>
          <a:bodyPr wrap="square">
            <a:spAutoFit/>
          </a:bodyPr>
          <a:lstStyle/>
          <a:p>
            <a:pPr>
              <a:buNone/>
            </a:pPr>
            <a:endParaRPr lang="en-US" dirty="0"/>
          </a:p>
          <a:p>
            <a:pPr>
              <a:buFont typeface="+mj-lt"/>
              <a:buAutoNum type="arabicPeriod"/>
            </a:pPr>
            <a:r>
              <a:rPr lang="en-US" dirty="0"/>
              <a:t>Take the audio file path as input.</a:t>
            </a:r>
          </a:p>
          <a:p>
            <a:pPr>
              <a:buFont typeface="+mj-lt"/>
              <a:buAutoNum type="arabicPeriod"/>
            </a:pPr>
            <a:r>
              <a:rPr lang="en-US" dirty="0"/>
              <a:t>Initialize </a:t>
            </a:r>
            <a:r>
              <a:rPr lang="en-US" dirty="0" err="1"/>
              <a:t>AssemblyAI</a:t>
            </a:r>
            <a:r>
              <a:rPr lang="en-US" dirty="0"/>
              <a:t> with the API key.</a:t>
            </a:r>
          </a:p>
          <a:p>
            <a:pPr>
              <a:buFont typeface="+mj-lt"/>
              <a:buAutoNum type="arabicPeriod"/>
            </a:pPr>
            <a:r>
              <a:rPr lang="en-US" dirty="0"/>
              <a:t>Configure transcription with speaker labels enabled.</a:t>
            </a:r>
          </a:p>
          <a:p>
            <a:pPr>
              <a:buFont typeface="+mj-lt"/>
              <a:buAutoNum type="arabicPeriod"/>
            </a:pPr>
            <a:r>
              <a:rPr lang="en-US" dirty="0"/>
              <a:t>Send the audio to </a:t>
            </a:r>
            <a:r>
              <a:rPr lang="en-US" dirty="0" err="1"/>
              <a:t>AssemblyAI</a:t>
            </a:r>
            <a:r>
              <a:rPr lang="en-US" dirty="0"/>
              <a:t> for transcription.</a:t>
            </a:r>
          </a:p>
          <a:p>
            <a:pPr>
              <a:buFont typeface="+mj-lt"/>
              <a:buAutoNum type="arabicPeriod"/>
            </a:pPr>
            <a:r>
              <a:rPr lang="en-US" dirty="0"/>
              <a:t>Receive the transcript with speaker-wise word chunks.</a:t>
            </a:r>
          </a:p>
          <a:p>
            <a:pPr>
              <a:buFont typeface="+mj-lt"/>
              <a:buAutoNum type="arabicPeriod"/>
            </a:pPr>
            <a:r>
              <a:rPr lang="en-US" dirty="0"/>
              <a:t>Return the transcript data for subtitle generation.</a:t>
            </a:r>
          </a:p>
        </p:txBody>
      </p:sp>
    </p:spTree>
    <p:extLst>
      <p:ext uri="{BB962C8B-B14F-4D97-AF65-F5344CB8AC3E}">
        <p14:creationId xmlns:p14="http://schemas.microsoft.com/office/powerpoint/2010/main" val="134538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534230-F59A-F62B-54A9-205E1E0721F7}"/>
            </a:ext>
          </a:extLst>
        </p:cNvPr>
        <p:cNvGrpSpPr/>
        <p:nvPr/>
      </p:nvGrpSpPr>
      <p:grpSpPr>
        <a:xfrm>
          <a:off x="0" y="0"/>
          <a:ext cx="0" cy="0"/>
          <a:chOff x="0" y="0"/>
          <a:chExt cx="0" cy="0"/>
        </a:xfrm>
      </p:grpSpPr>
      <p:grpSp>
        <p:nvGrpSpPr>
          <p:cNvPr id="626" name="Group 625">
            <a:extLst>
              <a:ext uri="{FF2B5EF4-FFF2-40B4-BE49-F238E27FC236}">
                <a16:creationId xmlns:a16="http://schemas.microsoft.com/office/drawing/2014/main" id="{CAECE9FD-738F-A9E2-730E-B012D42C23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27" name="Straight Connector 626">
              <a:extLst>
                <a:ext uri="{FF2B5EF4-FFF2-40B4-BE49-F238E27FC236}">
                  <a16:creationId xmlns:a16="http://schemas.microsoft.com/office/drawing/2014/main" id="{AB4AB4BC-E718-C412-7053-E8CF68F3D8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11F48A71-381E-D608-8ECF-FD5CEC24D5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9" name="Straight Connector 628">
              <a:extLst>
                <a:ext uri="{FF2B5EF4-FFF2-40B4-BE49-F238E27FC236}">
                  <a16:creationId xmlns:a16="http://schemas.microsoft.com/office/drawing/2014/main" id="{2E9D2485-3808-8095-9D4E-F54B419790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AAD830F2-BE30-56AC-2BF4-0295F695E5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ED3F9527-30E5-A988-0156-3F0BBDB87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E5BADBC8-229C-F6F1-0967-3158AEAD0C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13EE9138-60BF-EF13-B394-751EC7BAA57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4" name="Straight Connector 633">
              <a:extLst>
                <a:ext uri="{FF2B5EF4-FFF2-40B4-BE49-F238E27FC236}">
                  <a16:creationId xmlns:a16="http://schemas.microsoft.com/office/drawing/2014/main" id="{ADB19C26-587A-7365-B9E4-7960956C7F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A949ADD9-D4C8-6CD0-2A22-CE86140613F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0B39E4D4-5491-EC14-3B47-46A53B012F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7" name="Straight Connector 636">
              <a:extLst>
                <a:ext uri="{FF2B5EF4-FFF2-40B4-BE49-F238E27FC236}">
                  <a16:creationId xmlns:a16="http://schemas.microsoft.com/office/drawing/2014/main" id="{CFD058D8-30AA-E127-DAB9-31E6234755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3039C52C-FD33-DDC4-0699-CCA6967D54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BAE4FD45-4AEE-46FD-45F2-7BD0482EFB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3110DD1B-CA7F-281C-4A4E-D23F9CD4A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1" name="Straight Connector 640">
              <a:extLst>
                <a:ext uri="{FF2B5EF4-FFF2-40B4-BE49-F238E27FC236}">
                  <a16:creationId xmlns:a16="http://schemas.microsoft.com/office/drawing/2014/main" id="{0C08621E-DECE-923E-D23C-2802BEB993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84FBB0AC-BE4A-BCDC-A679-EFF98E5653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11AE0960-60DC-AD82-3568-884F023C76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EC5DB2A9-1485-8035-D024-66691A706C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CF124854-B487-5A85-6373-9F29B6274D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6" name="Straight Connector 645">
              <a:extLst>
                <a:ext uri="{FF2B5EF4-FFF2-40B4-BE49-F238E27FC236}">
                  <a16:creationId xmlns:a16="http://schemas.microsoft.com/office/drawing/2014/main" id="{725E2C2E-D8A7-53D0-8D30-A71FE81B9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D4E28765-8CFE-BF6F-CA98-0430D34425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B2BF74F5-A4EA-363B-BE1C-BA7E0778B6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1A6395E5-9FD7-52A6-DB28-76CAB838E6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0" name="Straight Connector 649">
              <a:extLst>
                <a:ext uri="{FF2B5EF4-FFF2-40B4-BE49-F238E27FC236}">
                  <a16:creationId xmlns:a16="http://schemas.microsoft.com/office/drawing/2014/main" id="{C7AF81AF-9490-F916-F6C7-887E468D36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91C7D04A-D1AB-3F77-81FF-F92336CBB5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4638F9AB-7057-A15B-DD39-955E34F3C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B50DFDC3-D633-EE18-361D-BFA3535831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8B64150B-FC01-44AE-E696-8C7865ABB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B194B233-4A64-1C46-E7F6-4837B4A352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BA8ECAE4-9518-01DC-372B-FD6619D0B37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E1A4CB82-3BCC-BC52-7538-4219B1DFEA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59" name="Right Triangle 658">
            <a:extLst>
              <a:ext uri="{FF2B5EF4-FFF2-40B4-BE49-F238E27FC236}">
                <a16:creationId xmlns:a16="http://schemas.microsoft.com/office/drawing/2014/main" id="{8945A687-EA71-6296-E9CE-44D3AD2B5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useBgFill="1">
        <p:nvSpPr>
          <p:cNvPr id="661" name="Rectangle 660">
            <a:extLst>
              <a:ext uri="{FF2B5EF4-FFF2-40B4-BE49-F238E27FC236}">
                <a16:creationId xmlns:a16="http://schemas.microsoft.com/office/drawing/2014/main" id="{EF14F443-9000-7620-0761-CFFC62E71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663" name="Group 662">
            <a:extLst>
              <a:ext uri="{FF2B5EF4-FFF2-40B4-BE49-F238E27FC236}">
                <a16:creationId xmlns:a16="http://schemas.microsoft.com/office/drawing/2014/main" id="{EDDAAA76-D3D4-EE02-110E-C8EE8BD68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64" name="Straight Connector 663">
              <a:extLst>
                <a:ext uri="{FF2B5EF4-FFF2-40B4-BE49-F238E27FC236}">
                  <a16:creationId xmlns:a16="http://schemas.microsoft.com/office/drawing/2014/main" id="{73CFA540-831F-B05D-34C7-5693EC2121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5" name="Straight Connector 664">
              <a:extLst>
                <a:ext uri="{FF2B5EF4-FFF2-40B4-BE49-F238E27FC236}">
                  <a16:creationId xmlns:a16="http://schemas.microsoft.com/office/drawing/2014/main" id="{5728679F-E6F8-E7AB-8543-29CDD6E7FF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8ABEB58B-E182-8091-2FAA-62ACAFA2DB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7" name="Straight Connector 666">
              <a:extLst>
                <a:ext uri="{FF2B5EF4-FFF2-40B4-BE49-F238E27FC236}">
                  <a16:creationId xmlns:a16="http://schemas.microsoft.com/office/drawing/2014/main" id="{8BA6C97B-2495-9AB4-50CF-4842480870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8" name="Straight Connector 667">
              <a:extLst>
                <a:ext uri="{FF2B5EF4-FFF2-40B4-BE49-F238E27FC236}">
                  <a16:creationId xmlns:a16="http://schemas.microsoft.com/office/drawing/2014/main" id="{26FA850A-E196-2952-80D5-4571137C5B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245CB6F6-85FF-108F-31D4-7DB8B063C8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0" name="Straight Connector 669">
              <a:extLst>
                <a:ext uri="{FF2B5EF4-FFF2-40B4-BE49-F238E27FC236}">
                  <a16:creationId xmlns:a16="http://schemas.microsoft.com/office/drawing/2014/main" id="{53C75640-DDA3-4938-4B0A-408E937935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1" name="Straight Connector 670">
              <a:extLst>
                <a:ext uri="{FF2B5EF4-FFF2-40B4-BE49-F238E27FC236}">
                  <a16:creationId xmlns:a16="http://schemas.microsoft.com/office/drawing/2014/main" id="{3974CFF2-C5AA-46B3-9BF4-67A89DB4CF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EB7298A4-582E-4087-0744-266C616811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3" name="Straight Connector 672">
              <a:extLst>
                <a:ext uri="{FF2B5EF4-FFF2-40B4-BE49-F238E27FC236}">
                  <a16:creationId xmlns:a16="http://schemas.microsoft.com/office/drawing/2014/main" id="{80FCB860-F562-9F5A-1500-068286C3AD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4" name="Straight Connector 673">
              <a:extLst>
                <a:ext uri="{FF2B5EF4-FFF2-40B4-BE49-F238E27FC236}">
                  <a16:creationId xmlns:a16="http://schemas.microsoft.com/office/drawing/2014/main" id="{1F2A3F48-5E3D-61BA-2FB8-1A14B3A4DA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2F265180-F148-E132-2FB5-2F51092B87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6" name="Straight Connector 675">
              <a:extLst>
                <a:ext uri="{FF2B5EF4-FFF2-40B4-BE49-F238E27FC236}">
                  <a16:creationId xmlns:a16="http://schemas.microsoft.com/office/drawing/2014/main" id="{B2311F88-F428-B9E0-CA7D-0F90B707FC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7" name="Straight Connector 676">
              <a:extLst>
                <a:ext uri="{FF2B5EF4-FFF2-40B4-BE49-F238E27FC236}">
                  <a16:creationId xmlns:a16="http://schemas.microsoft.com/office/drawing/2014/main" id="{10659632-B176-4F9D-5F10-9A5D430F46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EFFF17F7-E872-F429-B522-EE172B68F0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9" name="Straight Connector 678">
              <a:extLst>
                <a:ext uri="{FF2B5EF4-FFF2-40B4-BE49-F238E27FC236}">
                  <a16:creationId xmlns:a16="http://schemas.microsoft.com/office/drawing/2014/main" id="{C8997DCA-CB3E-AA79-533C-83470908BC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0" name="Straight Connector 679">
              <a:extLst>
                <a:ext uri="{FF2B5EF4-FFF2-40B4-BE49-F238E27FC236}">
                  <a16:creationId xmlns:a16="http://schemas.microsoft.com/office/drawing/2014/main" id="{D1571122-4689-291E-6685-B92BAF01DA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6F1333F9-F35D-6CBA-6147-33F114A534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2" name="Straight Connector 681">
              <a:extLst>
                <a:ext uri="{FF2B5EF4-FFF2-40B4-BE49-F238E27FC236}">
                  <a16:creationId xmlns:a16="http://schemas.microsoft.com/office/drawing/2014/main" id="{702E4C85-F7DD-C0FE-DC77-2B178569AC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3" name="Straight Connector 682">
              <a:extLst>
                <a:ext uri="{FF2B5EF4-FFF2-40B4-BE49-F238E27FC236}">
                  <a16:creationId xmlns:a16="http://schemas.microsoft.com/office/drawing/2014/main" id="{E1DCF437-FC83-AEB8-C60D-C72EEB068F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56D037CE-F473-5C37-EACA-A5E5D3916E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5" name="Straight Connector 684">
              <a:extLst>
                <a:ext uri="{FF2B5EF4-FFF2-40B4-BE49-F238E27FC236}">
                  <a16:creationId xmlns:a16="http://schemas.microsoft.com/office/drawing/2014/main" id="{5FF58802-88BC-13A4-7163-27E4F2BDCE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2208B72E-89B6-F141-A89C-0C6562237D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59AB0570-8C0A-A2A7-778B-0281556F23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A8F491B7-53BA-B4F8-2003-D9905F7DD8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9" name="Straight Connector 688">
              <a:extLst>
                <a:ext uri="{FF2B5EF4-FFF2-40B4-BE49-F238E27FC236}">
                  <a16:creationId xmlns:a16="http://schemas.microsoft.com/office/drawing/2014/main" id="{B2F57F4F-9049-989D-A2D2-BDF9C33AD1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C6E56BAA-CA17-0575-1E14-66DDCB0AD4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1" name="Straight Connector 690">
              <a:extLst>
                <a:ext uri="{FF2B5EF4-FFF2-40B4-BE49-F238E27FC236}">
                  <a16:creationId xmlns:a16="http://schemas.microsoft.com/office/drawing/2014/main" id="{CA890BCA-CC78-A54C-DF3D-40EC96C06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2" name="Straight Connector 691">
              <a:extLst>
                <a:ext uri="{FF2B5EF4-FFF2-40B4-BE49-F238E27FC236}">
                  <a16:creationId xmlns:a16="http://schemas.microsoft.com/office/drawing/2014/main" id="{DD0EEE24-3F86-1474-AF7E-77D06252C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68681F10-2BCC-E523-5ADF-EE382DB2E2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4" name="Straight Connector 693">
              <a:extLst>
                <a:ext uri="{FF2B5EF4-FFF2-40B4-BE49-F238E27FC236}">
                  <a16:creationId xmlns:a16="http://schemas.microsoft.com/office/drawing/2014/main" id="{476F2987-8E97-F3F5-434B-863EBC5312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96" name="Right Triangle 695">
            <a:extLst>
              <a:ext uri="{FF2B5EF4-FFF2-40B4-BE49-F238E27FC236}">
                <a16:creationId xmlns:a16="http://schemas.microsoft.com/office/drawing/2014/main" id="{B512444E-48A9-B14D-8FBD-D24E3F680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BEDDF586-A71C-81F5-9B64-9EECB2616FBE}"/>
              </a:ext>
            </a:extLst>
          </p:cNvPr>
          <p:cNvSpPr txBox="1"/>
          <p:nvPr/>
        </p:nvSpPr>
        <p:spPr>
          <a:xfrm>
            <a:off x="2388810" y="3148829"/>
            <a:ext cx="3073894" cy="923330"/>
          </a:xfrm>
          <a:prstGeom prst="rect">
            <a:avLst/>
          </a:prstGeom>
          <a:noFill/>
        </p:spPr>
        <p:txBody>
          <a:bodyPr wrap="square">
            <a:spAutoFit/>
          </a:bodyPr>
          <a:lstStyle/>
          <a:p>
            <a:pPr>
              <a:buNone/>
            </a:pPr>
            <a:r>
              <a:rPr lang="en-US" b="1" dirty="0">
                <a:solidFill>
                  <a:srgbClr val="FF0000"/>
                </a:solidFill>
              </a:rPr>
              <a:t>5. Subtitle Generation Module</a:t>
            </a:r>
          </a:p>
          <a:p>
            <a:r>
              <a:rPr lang="en-US" b="1" dirty="0"/>
              <a:t>Algorithm / Technique Used</a:t>
            </a:r>
            <a:r>
              <a:rPr lang="en-US" dirty="0"/>
              <a:t>:</a:t>
            </a:r>
          </a:p>
          <a:p>
            <a:pPr>
              <a:buNone/>
            </a:pPr>
            <a:endParaRPr lang="en-IN" dirty="0"/>
          </a:p>
        </p:txBody>
      </p:sp>
      <p:sp>
        <p:nvSpPr>
          <p:cNvPr id="5" name="TextBox 4">
            <a:extLst>
              <a:ext uri="{FF2B5EF4-FFF2-40B4-BE49-F238E27FC236}">
                <a16:creationId xmlns:a16="http://schemas.microsoft.com/office/drawing/2014/main" id="{B22EBE63-0E8C-0E09-E609-28B0C08E5A60}"/>
              </a:ext>
            </a:extLst>
          </p:cNvPr>
          <p:cNvSpPr txBox="1"/>
          <p:nvPr/>
        </p:nvSpPr>
        <p:spPr>
          <a:xfrm>
            <a:off x="851863" y="5628161"/>
            <a:ext cx="3073894" cy="923330"/>
          </a:xfrm>
          <a:prstGeom prst="rect">
            <a:avLst/>
          </a:prstGeom>
          <a:noFill/>
        </p:spPr>
        <p:txBody>
          <a:bodyPr wrap="square">
            <a:spAutoFit/>
          </a:bodyPr>
          <a:lstStyle/>
          <a:p>
            <a:pPr>
              <a:buNone/>
            </a:pPr>
            <a:r>
              <a:rPr lang="en-US" b="1" dirty="0">
                <a:solidFill>
                  <a:srgbClr val="FF0000"/>
                </a:solidFill>
              </a:rPr>
              <a:t>6. Subtitle Embedding Module</a:t>
            </a:r>
          </a:p>
          <a:p>
            <a:r>
              <a:rPr lang="en-US" b="1" dirty="0"/>
              <a:t>Algorithm / Technique Used</a:t>
            </a:r>
            <a:r>
              <a:rPr lang="en-US" dirty="0"/>
              <a:t>:</a:t>
            </a:r>
          </a:p>
          <a:p>
            <a:pPr>
              <a:buNone/>
            </a:pPr>
            <a:endParaRPr lang="en-IN" dirty="0"/>
          </a:p>
        </p:txBody>
      </p:sp>
      <p:sp>
        <p:nvSpPr>
          <p:cNvPr id="7" name="TextBox 6">
            <a:extLst>
              <a:ext uri="{FF2B5EF4-FFF2-40B4-BE49-F238E27FC236}">
                <a16:creationId xmlns:a16="http://schemas.microsoft.com/office/drawing/2014/main" id="{67A83EBB-531F-AE1F-2A77-2B308EB10798}"/>
              </a:ext>
            </a:extLst>
          </p:cNvPr>
          <p:cNvSpPr txBox="1"/>
          <p:nvPr/>
        </p:nvSpPr>
        <p:spPr>
          <a:xfrm>
            <a:off x="6112613" y="2372625"/>
            <a:ext cx="6117220" cy="2031325"/>
          </a:xfrm>
          <a:prstGeom prst="rect">
            <a:avLst/>
          </a:prstGeom>
          <a:noFill/>
        </p:spPr>
        <p:txBody>
          <a:bodyPr wrap="square">
            <a:spAutoFit/>
          </a:bodyPr>
          <a:lstStyle/>
          <a:p>
            <a:pPr marL="342900" indent="-342900">
              <a:buFont typeface="+mj-lt"/>
              <a:buAutoNum type="arabicParenR"/>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Receive translated text and corresponding timestamps.</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Chunk words into groups (e.g., 6 words per subtitle line).</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Use `</a:t>
            </a:r>
            <a:r>
              <a:rPr lang="en-IN" dirty="0" err="1">
                <a:latin typeface="Times New Roman" panose="02020603050405020304" pitchFamily="18" charset="0"/>
                <a:cs typeface="Times New Roman" panose="02020603050405020304" pitchFamily="18" charset="0"/>
              </a:rPr>
              <a:t>timedelta</a:t>
            </a:r>
            <a:r>
              <a:rPr lang="en-IN" dirty="0">
                <a:latin typeface="Times New Roman" panose="02020603050405020304" pitchFamily="18" charset="0"/>
                <a:cs typeface="Times New Roman" panose="02020603050405020304" pitchFamily="18" charset="0"/>
              </a:rPr>
              <a:t>` to format start and end time into SRT format.</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Add speaker labels (e.g., [Speaker 0]).</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Write formatted subtitles to a `.</a:t>
            </a:r>
            <a:r>
              <a:rPr lang="en-IN" dirty="0" err="1">
                <a:latin typeface="Times New Roman" panose="02020603050405020304" pitchFamily="18" charset="0"/>
                <a:cs typeface="Times New Roman" panose="02020603050405020304" pitchFamily="18" charset="0"/>
              </a:rPr>
              <a:t>srt</a:t>
            </a:r>
            <a:r>
              <a:rPr lang="en-IN" dirty="0">
                <a:latin typeface="Times New Roman" panose="02020603050405020304" pitchFamily="18" charset="0"/>
                <a:cs typeface="Times New Roman" panose="02020603050405020304" pitchFamily="18" charset="0"/>
              </a:rPr>
              <a:t>` file.</a:t>
            </a:r>
          </a:p>
        </p:txBody>
      </p:sp>
      <p:sp>
        <p:nvSpPr>
          <p:cNvPr id="10" name="TextBox 9">
            <a:extLst>
              <a:ext uri="{FF2B5EF4-FFF2-40B4-BE49-F238E27FC236}">
                <a16:creationId xmlns:a16="http://schemas.microsoft.com/office/drawing/2014/main" id="{67CCF2B1-993A-F19D-963B-B51F0476CC37}"/>
              </a:ext>
            </a:extLst>
          </p:cNvPr>
          <p:cNvSpPr txBox="1"/>
          <p:nvPr/>
        </p:nvSpPr>
        <p:spPr>
          <a:xfrm>
            <a:off x="4142717" y="4608319"/>
            <a:ext cx="7015397" cy="2308324"/>
          </a:xfrm>
          <a:prstGeom prst="rect">
            <a:avLst/>
          </a:prstGeom>
          <a:noFill/>
        </p:spPr>
        <p:txBody>
          <a:bodyPr wrap="square">
            <a:spAutoFit/>
          </a:bodyPr>
          <a:lstStyle/>
          <a:p>
            <a:pPr marL="342900" indent="-342900">
              <a:buFont typeface="+mj-lt"/>
              <a:buAutoNum type="arabicParenR"/>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Take input video file and generated `.</a:t>
            </a:r>
            <a:r>
              <a:rPr lang="en-IN" dirty="0" err="1">
                <a:latin typeface="Times New Roman" panose="02020603050405020304" pitchFamily="18" charset="0"/>
                <a:cs typeface="Times New Roman" panose="02020603050405020304" pitchFamily="18" charset="0"/>
              </a:rPr>
              <a:t>srt</a:t>
            </a:r>
            <a:r>
              <a:rPr lang="en-IN" dirty="0">
                <a:latin typeface="Times New Roman" panose="02020603050405020304" pitchFamily="18" charset="0"/>
                <a:cs typeface="Times New Roman" panose="02020603050405020304" pitchFamily="18" charset="0"/>
              </a:rPr>
              <a:t>` subtitle file.</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Use </a:t>
            </a:r>
            <a:r>
              <a:rPr lang="en-IN" dirty="0" err="1">
                <a:latin typeface="Times New Roman" panose="02020603050405020304" pitchFamily="18" charset="0"/>
                <a:cs typeface="Times New Roman" panose="02020603050405020304" pitchFamily="18" charset="0"/>
              </a:rPr>
              <a:t>FFmpeg</a:t>
            </a:r>
            <a:r>
              <a:rPr lang="en-IN" dirty="0">
                <a:latin typeface="Times New Roman" panose="02020603050405020304" pitchFamily="18" charset="0"/>
                <a:cs typeface="Times New Roman" panose="02020603050405020304" pitchFamily="18" charset="0"/>
              </a:rPr>
              <a:t> subtitle filter to embed subtitles:</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Command: </a:t>
            </a:r>
            <a:r>
              <a:rPr lang="en-IN" dirty="0" err="1">
                <a:latin typeface="Times New Roman" panose="02020603050405020304" pitchFamily="18" charset="0"/>
                <a:cs typeface="Times New Roman" panose="02020603050405020304" pitchFamily="18" charset="0"/>
              </a:rPr>
              <a:t>ffmpeg</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i</a:t>
            </a:r>
            <a:r>
              <a:rPr lang="en-IN" dirty="0">
                <a:latin typeface="Times New Roman" panose="02020603050405020304" pitchFamily="18" charset="0"/>
                <a:cs typeface="Times New Roman" panose="02020603050405020304" pitchFamily="18" charset="0"/>
              </a:rPr>
              <a:t> input.mp4 -</a:t>
            </a:r>
            <a:r>
              <a:rPr lang="en-IN" dirty="0" err="1">
                <a:latin typeface="Times New Roman" panose="02020603050405020304" pitchFamily="18" charset="0"/>
                <a:cs typeface="Times New Roman" panose="02020603050405020304" pitchFamily="18" charset="0"/>
              </a:rPr>
              <a:t>vf</a:t>
            </a:r>
            <a:r>
              <a:rPr lang="en-IN" dirty="0">
                <a:latin typeface="Times New Roman" panose="02020603050405020304" pitchFamily="18" charset="0"/>
                <a:cs typeface="Times New Roman" panose="02020603050405020304" pitchFamily="18" charset="0"/>
              </a:rPr>
              <a:t> subtitles=</a:t>
            </a:r>
            <a:r>
              <a:rPr lang="en-IN" dirty="0" err="1">
                <a:latin typeface="Times New Roman" panose="02020603050405020304" pitchFamily="18" charset="0"/>
                <a:cs typeface="Times New Roman" panose="02020603050405020304" pitchFamily="18" charset="0"/>
              </a:rPr>
              <a:t>subtitles.srt</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c:a</a:t>
            </a:r>
            <a:r>
              <a:rPr lang="en-IN" dirty="0">
                <a:latin typeface="Times New Roman" panose="02020603050405020304" pitchFamily="18" charset="0"/>
                <a:cs typeface="Times New Roman" panose="02020603050405020304" pitchFamily="18" charset="0"/>
              </a:rPr>
              <a:t> copy output.mp4</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Set subtitle styling (e.g., font size = 24).</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Generate final video with hardcoded (burned-in) subtitles.</a:t>
            </a:r>
          </a:p>
          <a:p>
            <a:pPr marL="342900" indent="-342900">
              <a:buFont typeface="+mj-lt"/>
              <a:buAutoNum type="arabicParenR"/>
            </a:pPr>
            <a:endParaRPr lang="en-IN"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CFC53A2B-D740-D805-BF05-9714D7E91BCC}"/>
              </a:ext>
            </a:extLst>
          </p:cNvPr>
          <p:cNvSpPr txBox="1"/>
          <p:nvPr/>
        </p:nvSpPr>
        <p:spPr>
          <a:xfrm>
            <a:off x="856983" y="831886"/>
            <a:ext cx="3073894" cy="923330"/>
          </a:xfrm>
          <a:prstGeom prst="rect">
            <a:avLst/>
          </a:prstGeom>
          <a:noFill/>
        </p:spPr>
        <p:txBody>
          <a:bodyPr wrap="square">
            <a:spAutoFit/>
          </a:bodyPr>
          <a:lstStyle/>
          <a:p>
            <a:pPr>
              <a:buNone/>
            </a:pPr>
            <a:r>
              <a:rPr lang="en-IN" b="1" dirty="0">
                <a:solidFill>
                  <a:srgbClr val="FF0000"/>
                </a:solidFill>
              </a:rPr>
              <a:t>4. Translation Module</a:t>
            </a:r>
          </a:p>
          <a:p>
            <a:r>
              <a:rPr lang="en-IN" b="1" dirty="0"/>
              <a:t>Algorithm / Technique Used</a:t>
            </a:r>
            <a:r>
              <a:rPr lang="en-IN" dirty="0"/>
              <a:t>:</a:t>
            </a:r>
          </a:p>
          <a:p>
            <a:pPr>
              <a:buNone/>
            </a:pPr>
            <a:endParaRPr lang="en-IN" dirty="0"/>
          </a:p>
        </p:txBody>
      </p:sp>
      <p:sp>
        <p:nvSpPr>
          <p:cNvPr id="6" name="TextBox 5">
            <a:extLst>
              <a:ext uri="{FF2B5EF4-FFF2-40B4-BE49-F238E27FC236}">
                <a16:creationId xmlns:a16="http://schemas.microsoft.com/office/drawing/2014/main" id="{3BFF59AB-6829-A067-DCA7-B87AEC6C13AB}"/>
              </a:ext>
            </a:extLst>
          </p:cNvPr>
          <p:cNvSpPr txBox="1"/>
          <p:nvPr/>
        </p:nvSpPr>
        <p:spPr>
          <a:xfrm>
            <a:off x="3894936" y="296157"/>
            <a:ext cx="6362700" cy="2031325"/>
          </a:xfrm>
          <a:prstGeom prst="rect">
            <a:avLst/>
          </a:prstGeom>
          <a:noFill/>
        </p:spPr>
        <p:txBody>
          <a:bodyPr wrap="square">
            <a:spAutoFit/>
          </a:bodyPr>
          <a:lstStyle/>
          <a:p>
            <a:endParaRPr lang="en-IN" dirty="0">
              <a:latin typeface="Times New Roman" panose="02020603050405020304" pitchFamily="18" charset="0"/>
              <a:cs typeface="Times New Roman" panose="02020603050405020304" pitchFamily="18" charset="0"/>
            </a:endParaRP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Receive English transcript as input.</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Use </a:t>
            </a:r>
            <a:r>
              <a:rPr lang="en-IN" dirty="0" err="1">
                <a:latin typeface="Times New Roman" panose="02020603050405020304" pitchFamily="18" charset="0"/>
                <a:cs typeface="Times New Roman" panose="02020603050405020304" pitchFamily="18" charset="0"/>
              </a:rPr>
              <a:t>GoogleTranslator</a:t>
            </a:r>
            <a:r>
              <a:rPr lang="en-IN" dirty="0">
                <a:latin typeface="Times New Roman" panose="02020603050405020304" pitchFamily="18" charset="0"/>
                <a:cs typeface="Times New Roman" panose="02020603050405020304" pitchFamily="18" charset="0"/>
              </a:rPr>
              <a:t> (from </a:t>
            </a:r>
            <a:r>
              <a:rPr lang="en-IN" dirty="0" err="1">
                <a:latin typeface="Times New Roman" panose="02020603050405020304" pitchFamily="18" charset="0"/>
                <a:cs typeface="Times New Roman" panose="02020603050405020304" pitchFamily="18" charset="0"/>
              </a:rPr>
              <a:t>deep_translator</a:t>
            </a:r>
            <a:r>
              <a:rPr lang="en-IN" dirty="0">
                <a:latin typeface="Times New Roman" panose="02020603050405020304" pitchFamily="18" charset="0"/>
                <a:cs typeface="Times New Roman" panose="02020603050405020304" pitchFamily="18" charset="0"/>
              </a:rPr>
              <a:t>) to auto-detect source language.</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Set target language as per user selection from the UI.</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Translate each sentence or chunk using </a:t>
            </a:r>
            <a:r>
              <a:rPr lang="en-IN" dirty="0" err="1">
                <a:latin typeface="Times New Roman" panose="02020603050405020304" pitchFamily="18" charset="0"/>
                <a:cs typeface="Times New Roman" panose="02020603050405020304" pitchFamily="18" charset="0"/>
              </a:rPr>
              <a:t>GoogleTranslator</a:t>
            </a:r>
            <a:r>
              <a:rPr lang="en-IN" dirty="0">
                <a:latin typeface="Times New Roman" panose="02020603050405020304" pitchFamily="18" charset="0"/>
                <a:cs typeface="Times New Roman" panose="02020603050405020304" pitchFamily="18" charset="0"/>
              </a:rPr>
              <a:t>.</a:t>
            </a:r>
          </a:p>
          <a:p>
            <a:pPr marL="342900" indent="-342900">
              <a:buFont typeface="+mj-lt"/>
              <a:buAutoNum type="arabicParenR"/>
            </a:pPr>
            <a:r>
              <a:rPr lang="en-IN" dirty="0">
                <a:latin typeface="Times New Roman" panose="02020603050405020304" pitchFamily="18" charset="0"/>
                <a:cs typeface="Times New Roman" panose="02020603050405020304" pitchFamily="18" charset="0"/>
              </a:rPr>
              <a:t> Pass translated text to subtitle generation module.</a:t>
            </a:r>
          </a:p>
        </p:txBody>
      </p:sp>
    </p:spTree>
    <p:extLst>
      <p:ext uri="{BB962C8B-B14F-4D97-AF65-F5344CB8AC3E}">
        <p14:creationId xmlns:p14="http://schemas.microsoft.com/office/powerpoint/2010/main" val="2759559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4268E0-FA5F-595B-E67F-41CC3E04C18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5BD556A-6514-8286-D7EE-9DDA8D810911}"/>
              </a:ext>
            </a:extLst>
          </p:cNvPr>
          <p:cNvPicPr>
            <a:picLocks noChangeAspect="1"/>
          </p:cNvPicPr>
          <p:nvPr/>
        </p:nvPicPr>
        <p:blipFill>
          <a:blip r:embed="rId2">
            <a:extLst>
              <a:ext uri="{28A0092B-C50C-407E-A947-70E740481C1C}">
                <a14:useLocalDpi xmlns:a14="http://schemas.microsoft.com/office/drawing/2010/main" val="0"/>
              </a:ext>
            </a:extLst>
          </a:blip>
          <a:srcRect r="444"/>
          <a:stretch/>
        </p:blipFill>
        <p:spPr>
          <a:xfrm>
            <a:off x="0" y="0"/>
            <a:ext cx="12191980" cy="6857990"/>
          </a:xfrm>
          <a:prstGeom prst="rect">
            <a:avLst/>
          </a:prstGeom>
        </p:spPr>
      </p:pic>
      <p:sp>
        <p:nvSpPr>
          <p:cNvPr id="12" name="Rectangle 11">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5DF7A-6D02-56AE-0988-A754C497B5E7}"/>
              </a:ext>
            </a:extLst>
          </p:cNvPr>
          <p:cNvSpPr>
            <a:spLocks noGrp="1"/>
          </p:cNvSpPr>
          <p:nvPr>
            <p:ph type="title"/>
          </p:nvPr>
        </p:nvSpPr>
        <p:spPr>
          <a:xfrm>
            <a:off x="2319337" y="2408877"/>
            <a:ext cx="7581900" cy="77153"/>
          </a:xfrm>
        </p:spPr>
        <p:txBody>
          <a:bodyPr vert="horz" lIns="91440" tIns="45720" rIns="91440" bIns="45720" rtlCol="0" anchor="ctr">
            <a:normAutofit fontScale="90000"/>
          </a:bodyPr>
          <a:lstStyle/>
          <a:p>
            <a:r>
              <a:rPr lang="en-US" sz="1700" b="1" dirty="0">
                <a:solidFill>
                  <a:srgbClr val="FF0000"/>
                </a:solidFill>
                <a:latin typeface="Verdana" panose="020B0604030504040204" pitchFamily="34" charset="0"/>
                <a:ea typeface="Verdana" panose="020B0604030504040204" pitchFamily="34" charset="0"/>
              </a:rPr>
              <a:t>			INTRODUCTION</a:t>
            </a:r>
            <a:br>
              <a:rPr lang="en-US" sz="1700" b="1" dirty="0">
                <a:solidFill>
                  <a:srgbClr val="FF0000"/>
                </a:solidFill>
                <a:latin typeface="Verdana" panose="020B0604030504040204" pitchFamily="34" charset="0"/>
                <a:ea typeface="Verdana" panose="020B0604030504040204" pitchFamily="34" charset="0"/>
              </a:rPr>
            </a:br>
            <a:br>
              <a:rPr lang="en-US" sz="1700" b="1" dirty="0">
                <a:solidFill>
                  <a:schemeClr val="tx1">
                    <a:lumMod val="75000"/>
                    <a:lumOff val="25000"/>
                  </a:schemeClr>
                </a:solidFill>
                <a:latin typeface="Verdana" panose="020B0604030504040204" pitchFamily="34" charset="0"/>
                <a:ea typeface="Verdana" panose="020B0604030504040204" pitchFamily="34" charset="0"/>
              </a:rPr>
            </a:br>
            <a:br>
              <a:rPr lang="en-US" sz="900" dirty="0"/>
            </a:br>
            <a:br>
              <a:rPr lang="en-US" sz="1700" dirty="0">
                <a:solidFill>
                  <a:schemeClr val="tx1">
                    <a:lumMod val="75000"/>
                    <a:lumOff val="25000"/>
                  </a:schemeClr>
                </a:solidFill>
              </a:rPr>
            </a:br>
            <a:endParaRPr lang="en-US" sz="1700" dirty="0">
              <a:solidFill>
                <a:schemeClr val="tx1">
                  <a:lumMod val="75000"/>
                  <a:lumOff val="25000"/>
                </a:schemeClr>
              </a:solidFill>
            </a:endParaRPr>
          </a:p>
        </p:txBody>
      </p:sp>
      <p:sp>
        <p:nvSpPr>
          <p:cNvPr id="5" name="Rectangle 3">
            <a:extLst>
              <a:ext uri="{FF2B5EF4-FFF2-40B4-BE49-F238E27FC236}">
                <a16:creationId xmlns:a16="http://schemas.microsoft.com/office/drawing/2014/main" id="{419DF6EC-B9F3-6E5A-B544-D84D9B65BC44}"/>
              </a:ext>
            </a:extLst>
          </p:cNvPr>
          <p:cNvSpPr>
            <a:spLocks noChangeArrowheads="1"/>
          </p:cNvSpPr>
          <p:nvPr/>
        </p:nvSpPr>
        <p:spPr bwMode="auto">
          <a:xfrm>
            <a:off x="1970150" y="2166192"/>
            <a:ext cx="8280273"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Language Barriers in Education</a:t>
            </a:r>
            <a:r>
              <a:rPr kumimoji="0" lang="en-US" altLang="en-US" sz="1800" b="0" i="0" u="none" strike="noStrike" cap="none" normalizeH="0" baseline="0" dirty="0">
                <a:ln>
                  <a:noFill/>
                </a:ln>
                <a:solidFill>
                  <a:schemeClr val="tx1"/>
                </a:solidFill>
                <a:effectLst/>
                <a:latin typeface="Arial" panose="020B0604020202020204" pitchFamily="34" charset="0"/>
              </a:rPr>
              <a:t>: Many students struggle to access educational content due to the limited availability of resources in their native languages.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AI-Powered Solution</a:t>
            </a:r>
            <a:r>
              <a:rPr kumimoji="0" lang="en-US" altLang="en-US" sz="1800" b="0" i="0" u="none" strike="noStrike" cap="none" normalizeH="0" baseline="0" dirty="0">
                <a:ln>
                  <a:noFill/>
                </a:ln>
                <a:solidFill>
                  <a:schemeClr val="tx1"/>
                </a:solidFill>
                <a:effectLst/>
                <a:latin typeface="Arial" panose="020B0604020202020204" pitchFamily="34" charset="0"/>
              </a:rPr>
              <a:t>: The proposed system aims to bridge this gap by translating educational content and generating regionally accurate subtitles.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EE9B4C8D-D643-BD85-A0AF-6B4FE1BED756}"/>
              </a:ext>
            </a:extLst>
          </p:cNvPr>
          <p:cNvSpPr>
            <a:spLocks noChangeArrowheads="1"/>
          </p:cNvSpPr>
          <p:nvPr/>
        </p:nvSpPr>
        <p:spPr bwMode="auto">
          <a:xfrm>
            <a:off x="1941577" y="3287642"/>
            <a:ext cx="862165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Seamless Integration</a:t>
            </a:r>
            <a:r>
              <a:rPr kumimoji="0" lang="en-US" altLang="en-US" sz="1800" b="0" i="0" u="none" strike="noStrike" cap="none" normalizeH="0" baseline="0" dirty="0">
                <a:ln>
                  <a:noFill/>
                </a:ln>
                <a:solidFill>
                  <a:schemeClr val="tx1"/>
                </a:solidFill>
                <a:effectLst/>
                <a:latin typeface="Arial" panose="020B0604020202020204" pitchFamily="34" charset="0"/>
              </a:rPr>
              <a:t>: Designed for smooth integration into digital learning platforms, making educational content accessible to a wider audience.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1" i="0" u="none" strike="noStrike" cap="none" normalizeH="0" baseline="0" dirty="0">
                <a:ln>
                  <a:noFill/>
                </a:ln>
                <a:solidFill>
                  <a:schemeClr val="tx1"/>
                </a:solidFill>
                <a:effectLst/>
                <a:latin typeface="Arial" panose="020B0604020202020204" pitchFamily="34" charset="0"/>
              </a:rPr>
              <a:t>Bridging the Education Gap</a:t>
            </a:r>
            <a:r>
              <a:rPr kumimoji="0" lang="en-US" altLang="en-US" sz="1800" b="0" i="0" u="none" strike="noStrike" cap="none" normalizeH="0" baseline="0" dirty="0">
                <a:ln>
                  <a:noFill/>
                </a:ln>
                <a:solidFill>
                  <a:schemeClr val="tx1"/>
                </a:solidFill>
                <a:effectLst/>
                <a:latin typeface="Arial" panose="020B0604020202020204" pitchFamily="34" charset="0"/>
              </a:rPr>
              <a:t>: By overcoming language barriers, the system enhances accessibility, ensuring students worldwide can effectively engage with learning materials.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3826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C29F9-0D51-961A-2BC5-CBC468BFFF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51282D-847F-E2C6-BB4E-E236BDEFE797}"/>
              </a:ext>
            </a:extLst>
          </p:cNvPr>
          <p:cNvSpPr txBox="1"/>
          <p:nvPr/>
        </p:nvSpPr>
        <p:spPr>
          <a:xfrm>
            <a:off x="471115" y="1442499"/>
            <a:ext cx="11249770" cy="5078313"/>
          </a:xfrm>
          <a:prstGeom prst="rect">
            <a:avLst/>
          </a:prstGeom>
          <a:noFill/>
        </p:spPr>
        <p:txBody>
          <a:bodyPr wrap="square">
            <a:spAutoFit/>
          </a:bodyPr>
          <a:lstStyle/>
          <a:p>
            <a:pPr>
              <a:buNone/>
            </a:pPr>
            <a:r>
              <a:rPr lang="en-IN" b="1" dirty="0"/>
              <a:t>[1]</a:t>
            </a:r>
            <a:r>
              <a:rPr lang="en-IN" dirty="0"/>
              <a:t> A. </a:t>
            </a:r>
            <a:r>
              <a:rPr lang="en-IN" dirty="0" err="1"/>
              <a:t>Moryossef</a:t>
            </a:r>
            <a:r>
              <a:rPr lang="en-IN" dirty="0"/>
              <a:t>, "sign.mt: Real-Time Multilingual Sign Language Translation Application," </a:t>
            </a:r>
            <a:r>
              <a:rPr lang="en-IN" i="1" dirty="0" err="1"/>
              <a:t>arXiv</a:t>
            </a:r>
            <a:r>
              <a:rPr lang="en-IN" i="1" dirty="0"/>
              <a:t> preprint arXiv:2310.05064v2</a:t>
            </a:r>
            <a:r>
              <a:rPr lang="en-IN" dirty="0"/>
              <a:t>, Aug. 2024. [Online]. Available: </a:t>
            </a:r>
            <a:r>
              <a:rPr lang="en-IN" dirty="0">
                <a:hlinkClick r:id="rId2"/>
              </a:rPr>
              <a:t>https://arxiv.org/abs/2310.05064</a:t>
            </a:r>
            <a:br>
              <a:rPr lang="en-IN" dirty="0"/>
            </a:br>
            <a:endParaRPr lang="en-IN" dirty="0"/>
          </a:p>
          <a:p>
            <a:pPr>
              <a:buNone/>
            </a:pPr>
            <a:endParaRPr lang="en-IN" dirty="0"/>
          </a:p>
          <a:p>
            <a:pPr>
              <a:buNone/>
            </a:pPr>
            <a:r>
              <a:rPr lang="en-IN" b="1" dirty="0"/>
              <a:t>[2]</a:t>
            </a:r>
            <a:r>
              <a:rPr lang="en-IN" dirty="0"/>
              <a:t> A. </a:t>
            </a:r>
            <a:r>
              <a:rPr lang="en-IN" dirty="0" err="1"/>
              <a:t>Moryossef</a:t>
            </a:r>
            <a:r>
              <a:rPr lang="en-IN" dirty="0"/>
              <a:t>, </a:t>
            </a:r>
            <a:r>
              <a:rPr lang="en-IN" i="1" dirty="0"/>
              <a:t>Real-Time Multilingual Sign Language Processing</a:t>
            </a:r>
            <a:r>
              <a:rPr lang="en-IN" dirty="0"/>
              <a:t> (Ph.D. dissertation), Dept. of Computer</a:t>
            </a:r>
            <a:br>
              <a:rPr lang="en-IN" dirty="0"/>
            </a:br>
            <a:r>
              <a:rPr lang="en-IN" dirty="0"/>
              <a:t>      Science, Bar-Ilan Univ., Ramat Gan, Israel, 2023. [Online]. Available: </a:t>
            </a:r>
            <a:r>
              <a:rPr lang="en-IN" dirty="0">
                <a:hlinkClick r:id="rId3"/>
              </a:rPr>
              <a:t>https://arxiv.org/abs/2412.01991</a:t>
            </a:r>
            <a:endParaRPr lang="en-IN" dirty="0"/>
          </a:p>
          <a:p>
            <a:pPr>
              <a:buNone/>
            </a:pPr>
            <a:endParaRPr lang="en-IN" dirty="0"/>
          </a:p>
          <a:p>
            <a:pPr>
              <a:buNone/>
            </a:pPr>
            <a:r>
              <a:rPr lang="en-IN" b="1" dirty="0"/>
              <a:t>[3]</a:t>
            </a:r>
            <a:r>
              <a:rPr lang="en-IN" dirty="0"/>
              <a:t> B. Mocanu and R. </a:t>
            </a:r>
            <a:r>
              <a:rPr lang="en-IN" dirty="0" err="1"/>
              <a:t>Tapu</a:t>
            </a:r>
            <a:r>
              <a:rPr lang="en-IN" dirty="0"/>
              <a:t>, "Automatic Subtitle Synchronization and Positioning System Dedicated to Deaf        and Hearing Impaired People," </a:t>
            </a:r>
            <a:r>
              <a:rPr lang="en-IN" i="1" dirty="0"/>
              <a:t>IEEE Access</a:t>
            </a:r>
            <a:r>
              <a:rPr lang="en-IN" dirty="0"/>
              <a:t>, vol. 9, pp. 139544–139555, 2021, </a:t>
            </a:r>
            <a:r>
              <a:rPr lang="en-IN" dirty="0" err="1"/>
              <a:t>doi</a:t>
            </a:r>
            <a:r>
              <a:rPr lang="en-IN" dirty="0"/>
              <a:t>: 10.1109/ACCESS.2021.3119201.</a:t>
            </a:r>
          </a:p>
          <a:p>
            <a:pPr>
              <a:buNone/>
            </a:pPr>
            <a:endParaRPr lang="en-IN" dirty="0"/>
          </a:p>
          <a:p>
            <a:pPr>
              <a:buNone/>
            </a:pPr>
            <a:r>
              <a:rPr lang="en-IN" b="1" dirty="0"/>
              <a:t>[4]</a:t>
            </a:r>
            <a:r>
              <a:rPr lang="en-IN" dirty="0"/>
              <a:t> X. Che, S. Luo, H. Yang, and C. Meinel, "Automatic Lecture Subtitle Generation and How It Helps," in </a:t>
            </a:r>
            <a:r>
              <a:rPr lang="en-IN" i="1" dirty="0"/>
              <a:t>Proc. 2017 IEEE 17th Int. Conf. Advanced Learning Technologies (ICALT)</a:t>
            </a:r>
            <a:r>
              <a:rPr lang="en-IN" dirty="0"/>
              <a:t>, Timisoara, Romania, 2017, pp. 34–38, </a:t>
            </a:r>
            <a:r>
              <a:rPr lang="en-IN" dirty="0" err="1"/>
              <a:t>doi</a:t>
            </a:r>
            <a:r>
              <a:rPr lang="en-IN" dirty="0"/>
              <a:t>: 10.1109/ICALT.2017.11.</a:t>
            </a:r>
          </a:p>
          <a:p>
            <a:pPr>
              <a:buNone/>
            </a:pPr>
            <a:endParaRPr lang="en-IN" dirty="0"/>
          </a:p>
          <a:p>
            <a:r>
              <a:rPr lang="en-IN" b="1" dirty="0"/>
              <a:t>[5]</a:t>
            </a:r>
            <a:r>
              <a:rPr lang="en-IN" dirty="0"/>
              <a:t> S. K. </a:t>
            </a:r>
            <a:r>
              <a:rPr lang="en-IN" dirty="0" err="1"/>
              <a:t>Pulipaka</a:t>
            </a:r>
            <a:r>
              <a:rPr lang="en-IN" dirty="0"/>
              <a:t>, C. K. </a:t>
            </a:r>
            <a:r>
              <a:rPr lang="en-IN" dirty="0" err="1"/>
              <a:t>Kasaraneni</a:t>
            </a:r>
            <a:r>
              <a:rPr lang="en-IN" dirty="0"/>
              <a:t>, V. N. S. Vemulapalli, and S. S. M. Kosaraju, "Machine Translation of English Videos to Indian Regional Languages Using Open Innovation," in </a:t>
            </a:r>
            <a:r>
              <a:rPr lang="en-IN" i="1" dirty="0"/>
              <a:t>Proc. 2019 IEEE Int. Symp. Technology and Society (ISTAS)</a:t>
            </a:r>
            <a:r>
              <a:rPr lang="en-IN" dirty="0"/>
              <a:t>, Medford, MA, USA, 2019, pp. 1–7, </a:t>
            </a:r>
            <a:r>
              <a:rPr lang="en-IN" dirty="0" err="1"/>
              <a:t>doi</a:t>
            </a:r>
            <a:r>
              <a:rPr lang="en-IN" dirty="0"/>
              <a:t>: 10.1109/ISTAS48451.2019.8937988.</a:t>
            </a:r>
          </a:p>
          <a:p>
            <a:endParaRPr lang="en-IN" dirty="0"/>
          </a:p>
        </p:txBody>
      </p:sp>
      <p:sp>
        <p:nvSpPr>
          <p:cNvPr id="5" name="TextBox 4">
            <a:extLst>
              <a:ext uri="{FF2B5EF4-FFF2-40B4-BE49-F238E27FC236}">
                <a16:creationId xmlns:a16="http://schemas.microsoft.com/office/drawing/2014/main" id="{41351A3E-112C-597E-D7AA-9DD65F40761F}"/>
              </a:ext>
            </a:extLst>
          </p:cNvPr>
          <p:cNvSpPr txBox="1"/>
          <p:nvPr/>
        </p:nvSpPr>
        <p:spPr>
          <a:xfrm>
            <a:off x="4175760" y="583783"/>
            <a:ext cx="3007360"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REFERNECES</a:t>
            </a:r>
            <a:endParaRPr lang="en-IN" sz="3200" dirty="0"/>
          </a:p>
        </p:txBody>
      </p:sp>
    </p:spTree>
    <p:extLst>
      <p:ext uri="{BB962C8B-B14F-4D97-AF65-F5344CB8AC3E}">
        <p14:creationId xmlns:p14="http://schemas.microsoft.com/office/powerpoint/2010/main" val="2163157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E643774-7481-60BC-6BBE-D6EDCCDD4917}"/>
              </a:ext>
            </a:extLst>
          </p:cNvPr>
          <p:cNvGraphicFramePr>
            <a:graphicFrameLocks noGrp="1"/>
          </p:cNvGraphicFramePr>
          <p:nvPr>
            <p:extLst>
              <p:ext uri="{D42A27DB-BD31-4B8C-83A1-F6EECF244321}">
                <p14:modId xmlns:p14="http://schemas.microsoft.com/office/powerpoint/2010/main" val="3656153731"/>
              </p:ext>
            </p:extLst>
          </p:nvPr>
        </p:nvGraphicFramePr>
        <p:xfrm>
          <a:off x="390267" y="390115"/>
          <a:ext cx="5197479" cy="4351338"/>
        </p:xfrm>
        <a:graphic>
          <a:graphicData uri="http://schemas.openxmlformats.org/drawingml/2006/table">
            <a:tbl>
              <a:tblPr firstRow="1" bandRow="1">
                <a:tableStyleId>{5C22544A-7EE6-4342-B048-85BDC9FD1C3A}</a:tableStyleId>
              </a:tblPr>
              <a:tblGrid>
                <a:gridCol w="976006">
                  <a:extLst>
                    <a:ext uri="{9D8B030D-6E8A-4147-A177-3AD203B41FA5}">
                      <a16:colId xmlns:a16="http://schemas.microsoft.com/office/drawing/2014/main" val="3992256298"/>
                    </a:ext>
                  </a:extLst>
                </a:gridCol>
                <a:gridCol w="2454734">
                  <a:extLst>
                    <a:ext uri="{9D8B030D-6E8A-4147-A177-3AD203B41FA5}">
                      <a16:colId xmlns:a16="http://schemas.microsoft.com/office/drawing/2014/main" val="3481972176"/>
                    </a:ext>
                  </a:extLst>
                </a:gridCol>
                <a:gridCol w="1766739">
                  <a:extLst>
                    <a:ext uri="{9D8B030D-6E8A-4147-A177-3AD203B41FA5}">
                      <a16:colId xmlns:a16="http://schemas.microsoft.com/office/drawing/2014/main" val="3138819680"/>
                    </a:ext>
                  </a:extLst>
                </a:gridCol>
              </a:tblGrid>
              <a:tr h="440963">
                <a:tc>
                  <a:txBody>
                    <a:bodyPr/>
                    <a:lstStyle/>
                    <a:p>
                      <a:pPr algn="ctr">
                        <a:lnSpc>
                          <a:spcPct val="115000"/>
                        </a:lnSpc>
                        <a:buNone/>
                      </a:pPr>
                      <a:r>
                        <a:rPr lang="en-IN" sz="1100" kern="100">
                          <a:effectLst/>
                        </a:rPr>
                        <a:t>Reference</a:t>
                      </a:r>
                      <a:endParaRPr lang="en-IN" sz="11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tc>
                  <a:txBody>
                    <a:bodyPr/>
                    <a:lstStyle/>
                    <a:p>
                      <a:pPr algn="ctr">
                        <a:lnSpc>
                          <a:spcPct val="115000"/>
                        </a:lnSpc>
                        <a:buNone/>
                      </a:pPr>
                      <a:r>
                        <a:rPr lang="en-US" sz="1100" kern="100">
                          <a:effectLst/>
                        </a:rPr>
                        <a:t>Method</a:t>
                      </a:r>
                      <a:endParaRPr lang="en-IN" sz="11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tc>
                  <a:txBody>
                    <a:bodyPr/>
                    <a:lstStyle/>
                    <a:p>
                      <a:pPr algn="ctr">
                        <a:lnSpc>
                          <a:spcPct val="115000"/>
                        </a:lnSpc>
                        <a:buNone/>
                      </a:pPr>
                      <a:r>
                        <a:rPr lang="en-US" sz="1100" kern="100">
                          <a:effectLst/>
                        </a:rPr>
                        <a:t>Limitations</a:t>
                      </a:r>
                      <a:endParaRPr lang="en-IN" sz="11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extLst>
                  <a:ext uri="{0D108BD9-81ED-4DB2-BD59-A6C34878D82A}">
                    <a16:rowId xmlns:a16="http://schemas.microsoft.com/office/drawing/2014/main" val="1232209643"/>
                  </a:ext>
                </a:extLst>
              </a:tr>
              <a:tr h="1350017">
                <a:tc>
                  <a:txBody>
                    <a:bodyPr/>
                    <a:lstStyle/>
                    <a:p>
                      <a:pPr algn="ctr">
                        <a:lnSpc>
                          <a:spcPct val="115000"/>
                        </a:lnSpc>
                        <a:buNone/>
                      </a:pPr>
                      <a:r>
                        <a:rPr lang="en-IN" sz="1100" kern="100">
                          <a:effectLst/>
                        </a:rPr>
                        <a:t>[1]</a:t>
                      </a:r>
                      <a:endParaRPr lang="en-IN" sz="11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tc>
                  <a:txBody>
                    <a:bodyPr/>
                    <a:lstStyle/>
                    <a:p>
                      <a:pPr>
                        <a:buNone/>
                      </a:pPr>
                      <a:r>
                        <a:rPr lang="en-IN" sz="1100" kern="100" dirty="0" err="1">
                          <a:effectLst/>
                        </a:rPr>
                        <a:t>Moryossef</a:t>
                      </a:r>
                      <a:r>
                        <a:rPr lang="en-IN" sz="1100" kern="100" dirty="0">
                          <a:effectLst/>
                        </a:rPr>
                        <a:t> et </a:t>
                      </a:r>
                      <a:r>
                        <a:rPr lang="en-IN" sz="1100" kern="100" dirty="0" err="1">
                          <a:effectLst/>
                        </a:rPr>
                        <a:t>al.Developed</a:t>
                      </a:r>
                      <a:r>
                        <a:rPr lang="en-IN" sz="1100" kern="100" dirty="0">
                          <a:effectLst/>
                        </a:rPr>
                        <a:t> sign.mt, a real-time multilingual sign language translation system using a modular pipeline (STT, language identification, normalization, </a:t>
                      </a:r>
                      <a:r>
                        <a:rPr lang="en-IN" sz="1100" kern="100" dirty="0" err="1">
                          <a:effectLst/>
                        </a:rPr>
                        <a:t>SignWriting</a:t>
                      </a:r>
                      <a:r>
                        <a:rPr lang="en-IN" sz="1100" kern="100" dirty="0">
                          <a:effectLst/>
                        </a:rPr>
                        <a:t>, and avatar rendering).</a:t>
                      </a:r>
                      <a:endParaRPr lang="en-IN" sz="11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tc>
                  <a:txBody>
                    <a:bodyPr/>
                    <a:lstStyle/>
                    <a:p>
                      <a:pPr>
                        <a:buNone/>
                      </a:pPr>
                      <a:r>
                        <a:rPr lang="en-US" sz="1100" kern="100">
                          <a:effectLst/>
                        </a:rPr>
                        <a:t>Incomplete automation of certain stages like SignWriting to animation</a:t>
                      </a:r>
                      <a:endParaRPr lang="en-IN" sz="1100" kern="100">
                        <a:effectLst/>
                      </a:endParaRPr>
                    </a:p>
                    <a:p>
                      <a:pPr>
                        <a:buNone/>
                      </a:pPr>
                      <a:r>
                        <a:rPr lang="en-US" sz="1100" kern="100">
                          <a:effectLst/>
                        </a:rPr>
                        <a:t>Inconsistent performance due to modularity and varying model quality</a:t>
                      </a:r>
                      <a:endParaRPr lang="en-IN" sz="11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extLst>
                  <a:ext uri="{0D108BD9-81ED-4DB2-BD59-A6C34878D82A}">
                    <a16:rowId xmlns:a16="http://schemas.microsoft.com/office/drawing/2014/main" val="3876018901"/>
                  </a:ext>
                </a:extLst>
              </a:tr>
              <a:tr h="1280179">
                <a:tc>
                  <a:txBody>
                    <a:bodyPr/>
                    <a:lstStyle/>
                    <a:p>
                      <a:pPr algn="ctr">
                        <a:lnSpc>
                          <a:spcPct val="115000"/>
                        </a:lnSpc>
                        <a:buNone/>
                      </a:pPr>
                      <a:r>
                        <a:rPr lang="en-US" sz="1100" kern="100">
                          <a:effectLst/>
                        </a:rPr>
                        <a:t>[2]</a:t>
                      </a:r>
                      <a:endParaRPr lang="en-IN" sz="11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tc>
                  <a:txBody>
                    <a:bodyPr/>
                    <a:lstStyle/>
                    <a:p>
                      <a:pPr>
                        <a:buNone/>
                      </a:pPr>
                      <a:r>
                        <a:rPr lang="en-IN" sz="1100" kern="100">
                          <a:effectLst/>
                        </a:rPr>
                        <a:t>Proposed SignWriting as a universal intermediate representation for Sign Language Processing; developed gloss translation, pose datasets, and translation pipelines.</a:t>
                      </a:r>
                      <a:endParaRPr lang="en-IN" sz="11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tc>
                  <a:txBody>
                    <a:bodyPr/>
                    <a:lstStyle/>
                    <a:p>
                      <a:pPr>
                        <a:buNone/>
                      </a:pPr>
                      <a:r>
                        <a:rPr lang="en-IN" sz="1100" kern="100">
                          <a:effectLst/>
                        </a:rPr>
                        <a:t>Scalability issues in covering all sign languages</a:t>
                      </a:r>
                    </a:p>
                    <a:p>
                      <a:pPr>
                        <a:buNone/>
                      </a:pPr>
                      <a:r>
                        <a:rPr lang="en-IN" sz="1100" kern="100">
                          <a:effectLst/>
                        </a:rPr>
                        <a:t>Requires-high-quality datasets, which are limited for many languages</a:t>
                      </a:r>
                      <a:endParaRPr lang="en-IN" sz="11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extLst>
                  <a:ext uri="{0D108BD9-81ED-4DB2-BD59-A6C34878D82A}">
                    <a16:rowId xmlns:a16="http://schemas.microsoft.com/office/drawing/2014/main" val="3638180654"/>
                  </a:ext>
                </a:extLst>
              </a:tr>
              <a:tr h="1280179">
                <a:tc>
                  <a:txBody>
                    <a:bodyPr/>
                    <a:lstStyle/>
                    <a:p>
                      <a:pPr algn="ctr">
                        <a:lnSpc>
                          <a:spcPct val="115000"/>
                        </a:lnSpc>
                        <a:buNone/>
                      </a:pPr>
                      <a:r>
                        <a:rPr lang="en-US" sz="1100" kern="100">
                          <a:effectLst/>
                        </a:rPr>
                        <a:t>[3]</a:t>
                      </a:r>
                      <a:endParaRPr lang="en-IN" sz="11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tc>
                  <a:txBody>
                    <a:bodyPr/>
                    <a:lstStyle/>
                    <a:p>
                      <a:pPr>
                        <a:buNone/>
                      </a:pPr>
                      <a:r>
                        <a:rPr lang="en-US" sz="1100" kern="100">
                          <a:effectLst/>
                        </a:rPr>
                        <a:t>Designed an automatic subtitle synchronization system using ASR and semantic content analysis for subtitle positioning.</a:t>
                      </a:r>
                      <a:endParaRPr lang="en-IN" sz="11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tc>
                  <a:txBody>
                    <a:bodyPr/>
                    <a:lstStyle/>
                    <a:p>
                      <a:pPr>
                        <a:buNone/>
                      </a:pPr>
                      <a:r>
                        <a:rPr lang="en-US" sz="1100" kern="100" dirty="0">
                          <a:effectLst/>
                        </a:rPr>
                        <a:t>ASR quality impacts alignment accuracy</a:t>
                      </a:r>
                      <a:endParaRPr lang="en-IN" sz="1100" kern="100" dirty="0">
                        <a:effectLst/>
                      </a:endParaRPr>
                    </a:p>
                    <a:p>
                      <a:pPr>
                        <a:buNone/>
                      </a:pPr>
                      <a:r>
                        <a:rPr lang="en-US" sz="1100" kern="100" dirty="0">
                          <a:effectLst/>
                        </a:rPr>
                        <a:t>Best suited for replay scenarios, not live broadcast</a:t>
                      </a:r>
                      <a:endParaRPr lang="en-IN" sz="11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2335" marR="62335" marT="0" marB="0"/>
                </a:tc>
                <a:extLst>
                  <a:ext uri="{0D108BD9-81ED-4DB2-BD59-A6C34878D82A}">
                    <a16:rowId xmlns:a16="http://schemas.microsoft.com/office/drawing/2014/main" val="3469910580"/>
                  </a:ext>
                </a:extLst>
              </a:tr>
            </a:tbl>
          </a:graphicData>
        </a:graphic>
      </p:graphicFrame>
      <p:graphicFrame>
        <p:nvGraphicFramePr>
          <p:cNvPr id="3" name="Table 2">
            <a:extLst>
              <a:ext uri="{FF2B5EF4-FFF2-40B4-BE49-F238E27FC236}">
                <a16:creationId xmlns:a16="http://schemas.microsoft.com/office/drawing/2014/main" id="{11768A39-4477-CBE4-8DFD-A4C6EC5E1EBF}"/>
              </a:ext>
            </a:extLst>
          </p:cNvPr>
          <p:cNvGraphicFramePr>
            <a:graphicFrameLocks noGrp="1"/>
          </p:cNvGraphicFramePr>
          <p:nvPr>
            <p:extLst>
              <p:ext uri="{D42A27DB-BD31-4B8C-83A1-F6EECF244321}">
                <p14:modId xmlns:p14="http://schemas.microsoft.com/office/powerpoint/2010/main" val="3035322721"/>
              </p:ext>
            </p:extLst>
          </p:nvPr>
        </p:nvGraphicFramePr>
        <p:xfrm>
          <a:off x="7605792" y="1534257"/>
          <a:ext cx="854326" cy="4777201"/>
        </p:xfrm>
        <a:graphic>
          <a:graphicData uri="http://schemas.openxmlformats.org/drawingml/2006/table">
            <a:tbl>
              <a:tblPr firstRow="1" firstCol="1" bandRow="1">
                <a:tableStyleId>{5C22544A-7EE6-4342-B048-85BDC9FD1C3A}</a:tableStyleId>
              </a:tblPr>
              <a:tblGrid>
                <a:gridCol w="160429">
                  <a:extLst>
                    <a:ext uri="{9D8B030D-6E8A-4147-A177-3AD203B41FA5}">
                      <a16:colId xmlns:a16="http://schemas.microsoft.com/office/drawing/2014/main" val="3003905594"/>
                    </a:ext>
                  </a:extLst>
                </a:gridCol>
                <a:gridCol w="403492">
                  <a:extLst>
                    <a:ext uri="{9D8B030D-6E8A-4147-A177-3AD203B41FA5}">
                      <a16:colId xmlns:a16="http://schemas.microsoft.com/office/drawing/2014/main" val="3049959590"/>
                    </a:ext>
                  </a:extLst>
                </a:gridCol>
                <a:gridCol w="290405">
                  <a:extLst>
                    <a:ext uri="{9D8B030D-6E8A-4147-A177-3AD203B41FA5}">
                      <a16:colId xmlns:a16="http://schemas.microsoft.com/office/drawing/2014/main" val="1287660452"/>
                    </a:ext>
                  </a:extLst>
                </a:gridCol>
              </a:tblGrid>
              <a:tr h="173758">
                <a:tc>
                  <a:txBody>
                    <a:bodyPr/>
                    <a:lstStyle/>
                    <a:p>
                      <a:pPr algn="ctr">
                        <a:lnSpc>
                          <a:spcPct val="115000"/>
                        </a:lnSpc>
                        <a:buNone/>
                      </a:pPr>
                      <a:r>
                        <a:rPr lang="en-IN" sz="400" kern="100">
                          <a:effectLst/>
                        </a:rPr>
                        <a:t>Reference</a:t>
                      </a:r>
                      <a:endParaRPr lang="en-IN" sz="4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21695" marR="21695" marT="0" marB="0"/>
                </a:tc>
                <a:tc>
                  <a:txBody>
                    <a:bodyPr/>
                    <a:lstStyle/>
                    <a:p>
                      <a:pPr algn="ctr">
                        <a:lnSpc>
                          <a:spcPct val="115000"/>
                        </a:lnSpc>
                        <a:buNone/>
                      </a:pPr>
                      <a:r>
                        <a:rPr lang="en-US" sz="400" kern="100">
                          <a:effectLst/>
                        </a:rPr>
                        <a:t>Proposed Method</a:t>
                      </a:r>
                      <a:endParaRPr lang="en-IN" sz="4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21695" marR="21695" marT="0" marB="0"/>
                </a:tc>
                <a:tc>
                  <a:txBody>
                    <a:bodyPr/>
                    <a:lstStyle/>
                    <a:p>
                      <a:pPr>
                        <a:lnSpc>
                          <a:spcPct val="115000"/>
                        </a:lnSpc>
                        <a:buNone/>
                      </a:pPr>
                      <a:r>
                        <a:rPr lang="en-US" sz="400" kern="100">
                          <a:effectLst/>
                        </a:rPr>
                        <a:t>Limitations</a:t>
                      </a:r>
                      <a:endParaRPr lang="en-IN" sz="4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21695" marR="21695" marT="0" marB="0"/>
                </a:tc>
                <a:extLst>
                  <a:ext uri="{0D108BD9-81ED-4DB2-BD59-A6C34878D82A}">
                    <a16:rowId xmlns:a16="http://schemas.microsoft.com/office/drawing/2014/main" val="2947618684"/>
                  </a:ext>
                </a:extLst>
              </a:tr>
              <a:tr h="555824">
                <a:tc>
                  <a:txBody>
                    <a:bodyPr/>
                    <a:lstStyle/>
                    <a:p>
                      <a:pPr algn="ctr">
                        <a:lnSpc>
                          <a:spcPct val="115000"/>
                        </a:lnSpc>
                        <a:buNone/>
                      </a:pPr>
                      <a:r>
                        <a:rPr lang="en-US" sz="400" kern="100">
                          <a:effectLst/>
                        </a:rPr>
                        <a:t>[4]</a:t>
                      </a:r>
                      <a:endParaRPr lang="en-IN" sz="4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21695" marR="21695" marT="0" marB="0"/>
                </a:tc>
                <a:tc>
                  <a:txBody>
                    <a:bodyPr/>
                    <a:lstStyle/>
                    <a:p>
                      <a:endParaRPr lang="en-IN" sz="600"/>
                    </a:p>
                  </a:txBody>
                  <a:tcPr marL="21695" marR="21695" marT="0" marB="0"/>
                </a:tc>
                <a:tc>
                  <a:txBody>
                    <a:bodyPr/>
                    <a:lstStyle/>
                    <a:p>
                      <a:endParaRPr lang="en-IN" sz="600"/>
                    </a:p>
                  </a:txBody>
                  <a:tcPr marL="28926" marR="28926" marT="14463" marB="14463"/>
                </a:tc>
                <a:extLst>
                  <a:ext uri="{0D108BD9-81ED-4DB2-BD59-A6C34878D82A}">
                    <a16:rowId xmlns:a16="http://schemas.microsoft.com/office/drawing/2014/main" val="2913487461"/>
                  </a:ext>
                </a:extLst>
              </a:tr>
              <a:tr h="555824">
                <a:tc>
                  <a:txBody>
                    <a:bodyPr/>
                    <a:lstStyle/>
                    <a:p>
                      <a:pPr>
                        <a:lnSpc>
                          <a:spcPct val="107000"/>
                        </a:lnSpc>
                        <a:buNone/>
                      </a:pPr>
                      <a:r>
                        <a:rPr lang="en-IN" sz="300" kern="100">
                          <a:effectLst/>
                        </a:rPr>
                        <a:t>  </a:t>
                      </a:r>
                      <a:endParaRPr lang="en-IN" sz="300" kern="100">
                        <a:effectLst/>
                        <a:latin typeface="Calibri" panose="020F0502020204030204" pitchFamily="34" charset="0"/>
                        <a:cs typeface="Arial" panose="020B0604020202020204" pitchFamily="34" charset="0"/>
                      </a:endParaRPr>
                    </a:p>
                  </a:txBody>
                  <a:tcPr marL="3013" marR="3013" marT="3013" marB="3013"/>
                </a:tc>
                <a:tc>
                  <a:txBody>
                    <a:bodyPr/>
                    <a:lstStyle/>
                    <a:p>
                      <a:endParaRPr lang="en-IN" sz="600"/>
                    </a:p>
                  </a:txBody>
                  <a:tcPr marL="28926" marR="28926" marT="14463" marB="14463"/>
                </a:tc>
                <a:tc>
                  <a:txBody>
                    <a:bodyPr/>
                    <a:lstStyle/>
                    <a:p>
                      <a:endParaRPr lang="en-IN" sz="600"/>
                    </a:p>
                  </a:txBody>
                  <a:tcPr marL="28926" marR="28926" marT="14463" marB="14463"/>
                </a:tc>
                <a:extLst>
                  <a:ext uri="{0D108BD9-81ED-4DB2-BD59-A6C34878D82A}">
                    <a16:rowId xmlns:a16="http://schemas.microsoft.com/office/drawing/2014/main" val="2272049929"/>
                  </a:ext>
                </a:extLst>
              </a:tr>
              <a:tr h="1735328">
                <a:tc>
                  <a:txBody>
                    <a:bodyPr/>
                    <a:lstStyle/>
                    <a:p>
                      <a:pPr>
                        <a:lnSpc>
                          <a:spcPct val="107000"/>
                        </a:lnSpc>
                        <a:buNone/>
                      </a:pPr>
                      <a:r>
                        <a:rPr lang="en-IN" sz="400" kern="100">
                          <a:effectLst/>
                        </a:rPr>
                        <a:t>Inspired the idea of multimodal accessibility; you implemented a Flask-based web app that accepts YouTube links or uploads and processes video/audio for subtitle embedding.</a:t>
                      </a:r>
                      <a:endParaRPr lang="en-IN" sz="4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3013" marR="3013" marT="3013" marB="3013"/>
                </a:tc>
                <a:tc>
                  <a:txBody>
                    <a:bodyPr/>
                    <a:lstStyle/>
                    <a:p>
                      <a:pPr>
                        <a:buNone/>
                      </a:pPr>
                      <a:r>
                        <a:rPr lang="en-IN" sz="400" kern="100">
                          <a:effectLst/>
                        </a:rPr>
                        <a:t>Sign language rendering not implemented; limited to subtitle generation only</a:t>
                      </a:r>
                      <a:endParaRPr lang="en-IN" sz="4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21695" marR="21695" marT="0" marB="0"/>
                </a:tc>
                <a:tc>
                  <a:txBody>
                    <a:bodyPr/>
                    <a:lstStyle/>
                    <a:p>
                      <a:endParaRPr lang="en-IN" sz="600"/>
                    </a:p>
                  </a:txBody>
                  <a:tcPr marL="28926" marR="28926" marT="14463" marB="14463"/>
                </a:tc>
                <a:extLst>
                  <a:ext uri="{0D108BD9-81ED-4DB2-BD59-A6C34878D82A}">
                    <a16:rowId xmlns:a16="http://schemas.microsoft.com/office/drawing/2014/main" val="3486051264"/>
                  </a:ext>
                </a:extLst>
              </a:tr>
              <a:tr h="752080">
                <a:tc>
                  <a:txBody>
                    <a:bodyPr/>
                    <a:lstStyle/>
                    <a:p>
                      <a:pPr algn="ctr">
                        <a:lnSpc>
                          <a:spcPct val="115000"/>
                        </a:lnSpc>
                        <a:buNone/>
                      </a:pPr>
                      <a:r>
                        <a:rPr lang="en-US" sz="400" kern="100">
                          <a:effectLst/>
                        </a:rPr>
                        <a:t> [5]</a:t>
                      </a:r>
                      <a:endParaRPr lang="en-IN" sz="4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21695" marR="21695" marT="0" marB="0"/>
                </a:tc>
                <a:tc>
                  <a:txBody>
                    <a:bodyPr/>
                    <a:lstStyle/>
                    <a:p>
                      <a:pPr>
                        <a:buNone/>
                      </a:pPr>
                      <a:r>
                        <a:rPr lang="en-IN" sz="400" kern="100">
                          <a:effectLst/>
                        </a:rPr>
                        <a:t>Bulit’s own pipeline for processing spoken content into translated subtitles using AssemblyAI and deep-translator, bypassing complex intermediate representations like SignWriting</a:t>
                      </a:r>
                      <a:endParaRPr lang="en-IN" sz="4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21695" marR="21695" marT="0" marB="0"/>
                </a:tc>
                <a:tc>
                  <a:txBody>
                    <a:bodyPr/>
                    <a:lstStyle/>
                    <a:p>
                      <a:pPr>
                        <a:buNone/>
                      </a:pPr>
                      <a:r>
                        <a:rPr lang="en-IN" sz="400" kern="100">
                          <a:effectLst/>
                        </a:rPr>
                        <a:t>Only supports translation to single language at a time</a:t>
                      </a:r>
                      <a:br>
                        <a:rPr lang="en-IN" sz="400" kern="100">
                          <a:effectLst/>
                        </a:rPr>
                      </a:br>
                      <a:r>
                        <a:rPr lang="en-IN" sz="400" kern="100">
                          <a:effectLst/>
                        </a:rPr>
                        <a:t>No support for gloss-based or structural linguistic models</a:t>
                      </a:r>
                      <a:endParaRPr lang="en-IN" sz="4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21695" marR="21695" marT="0" marB="0"/>
                </a:tc>
                <a:extLst>
                  <a:ext uri="{0D108BD9-81ED-4DB2-BD59-A6C34878D82A}">
                    <a16:rowId xmlns:a16="http://schemas.microsoft.com/office/drawing/2014/main" val="187462370"/>
                  </a:ext>
                </a:extLst>
              </a:tr>
              <a:tr h="578523">
                <a:tc>
                  <a:txBody>
                    <a:bodyPr/>
                    <a:lstStyle/>
                    <a:p>
                      <a:pPr algn="ctr">
                        <a:lnSpc>
                          <a:spcPct val="115000"/>
                        </a:lnSpc>
                        <a:buNone/>
                      </a:pPr>
                      <a:r>
                        <a:rPr lang="en-US" sz="400" kern="100">
                          <a:effectLst/>
                        </a:rPr>
                        <a:t> [6]</a:t>
                      </a:r>
                      <a:endParaRPr lang="en-IN" sz="4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21695" marR="21695" marT="0" marB="0"/>
                </a:tc>
                <a:tc>
                  <a:txBody>
                    <a:bodyPr/>
                    <a:lstStyle/>
                    <a:p>
                      <a:pPr>
                        <a:buNone/>
                      </a:pPr>
                      <a:r>
                        <a:rPr lang="en-IN" sz="400" kern="100">
                          <a:effectLst/>
                        </a:rPr>
                        <a:t>Integrated a subtitle synchronization flow using AssemblyAI’s timestamped transcription, with per-speaker labeling to help deaf users.</a:t>
                      </a:r>
                      <a:endParaRPr lang="en-IN" sz="4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21695" marR="21695" marT="0" marB="0"/>
                </a:tc>
                <a:tc>
                  <a:txBody>
                    <a:bodyPr/>
                    <a:lstStyle/>
                    <a:p>
                      <a:pPr>
                        <a:buNone/>
                      </a:pPr>
                      <a:r>
                        <a:rPr lang="en-IN" sz="400" kern="100" dirty="0">
                          <a:effectLst/>
                        </a:rPr>
                        <a:t>Subtitle placement is fixed (burned-in), not dynamically positioned based on scene content</a:t>
                      </a:r>
                      <a:endParaRPr lang="en-IN" sz="4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21695" marR="21695" marT="0" marB="0"/>
                </a:tc>
                <a:extLst>
                  <a:ext uri="{0D108BD9-81ED-4DB2-BD59-A6C34878D82A}">
                    <a16:rowId xmlns:a16="http://schemas.microsoft.com/office/drawing/2014/main" val="1516398396"/>
                  </a:ext>
                </a:extLst>
              </a:tr>
            </a:tbl>
          </a:graphicData>
        </a:graphic>
      </p:graphicFrame>
    </p:spTree>
    <p:extLst>
      <p:ext uri="{BB962C8B-B14F-4D97-AF65-F5344CB8AC3E}">
        <p14:creationId xmlns:p14="http://schemas.microsoft.com/office/powerpoint/2010/main" val="301684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EEC84-56CB-A09A-1A6D-82D5FAEFD03A}"/>
            </a:ext>
          </a:extLst>
        </p:cNvPr>
        <p:cNvGrpSpPr/>
        <p:nvPr/>
      </p:nvGrpSpPr>
      <p:grpSpPr>
        <a:xfrm>
          <a:off x="0" y="0"/>
          <a:ext cx="0" cy="0"/>
          <a:chOff x="0" y="0"/>
          <a:chExt cx="0" cy="0"/>
        </a:xfrm>
      </p:grpSpPr>
      <p:sp>
        <p:nvSpPr>
          <p:cNvPr id="2" name="Rectangle 3">
            <a:extLst>
              <a:ext uri="{FF2B5EF4-FFF2-40B4-BE49-F238E27FC236}">
                <a16:creationId xmlns:a16="http://schemas.microsoft.com/office/drawing/2014/main" id="{07683ACD-D1D5-D22D-6B40-FB5551C6BBA7}"/>
              </a:ext>
            </a:extLst>
          </p:cNvPr>
          <p:cNvSpPr>
            <a:spLocks noChangeArrowheads="1"/>
          </p:cNvSpPr>
          <p:nvPr/>
        </p:nvSpPr>
        <p:spPr bwMode="auto">
          <a:xfrm>
            <a:off x="1842330" y="3596108"/>
            <a:ext cx="82802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CD524789-9052-2715-855F-8D197FAD28CF}"/>
              </a:ext>
            </a:extLst>
          </p:cNvPr>
          <p:cNvSpPr txBox="1"/>
          <p:nvPr/>
        </p:nvSpPr>
        <p:spPr>
          <a:xfrm>
            <a:off x="771832" y="1510046"/>
            <a:ext cx="10648335" cy="4849404"/>
          </a:xfrm>
          <a:prstGeom prst="rect">
            <a:avLst/>
          </a:prstGeom>
          <a:noFill/>
        </p:spPr>
        <p:txBody>
          <a:bodyPr wrap="square">
            <a:spAutoFit/>
          </a:bodyPr>
          <a:lstStyle/>
          <a:p>
            <a:pPr algn="just">
              <a:lnSpc>
                <a:spcPct val="150000"/>
              </a:lnSpc>
              <a:buNone/>
            </a:pPr>
            <a:r>
              <a:rPr lang="en-IN" sz="1600" dirty="0">
                <a:ln>
                  <a:noFill/>
                </a:ln>
                <a:solidFill>
                  <a:srgbClr val="000000"/>
                </a:solidFill>
                <a:effectLst/>
                <a:latin typeface="Times New Roman" panose="02020603050405020304" pitchFamily="18" charset="0"/>
                <a:ea typeface="Arial Unicode MS"/>
                <a:cs typeface="Arial Unicode MS"/>
              </a:rPr>
              <a:t>Existing subtitle generation systems typically fall into two categories: </a:t>
            </a:r>
            <a:r>
              <a:rPr lang="en-IN" sz="1600" b="1" dirty="0">
                <a:ln>
                  <a:noFill/>
                </a:ln>
                <a:solidFill>
                  <a:srgbClr val="000000"/>
                </a:solidFill>
                <a:effectLst/>
                <a:latin typeface="Times New Roman" panose="02020603050405020304" pitchFamily="18" charset="0"/>
                <a:ea typeface="Arial Unicode MS"/>
                <a:cs typeface="Arial Unicode MS"/>
              </a:rPr>
              <a:t>manual transcription and translation services</a:t>
            </a:r>
            <a:r>
              <a:rPr lang="en-IN" sz="1600" dirty="0">
                <a:ln>
                  <a:noFill/>
                </a:ln>
                <a:solidFill>
                  <a:srgbClr val="000000"/>
                </a:solidFill>
                <a:effectLst/>
                <a:latin typeface="Times New Roman" panose="02020603050405020304" pitchFamily="18" charset="0"/>
                <a:ea typeface="Arial Unicode MS"/>
                <a:cs typeface="Arial Unicode MS"/>
              </a:rPr>
              <a:t>, or </a:t>
            </a:r>
            <a:r>
              <a:rPr lang="en-IN" sz="1600" b="1" dirty="0">
                <a:ln>
                  <a:noFill/>
                </a:ln>
                <a:solidFill>
                  <a:srgbClr val="000000"/>
                </a:solidFill>
                <a:effectLst/>
                <a:latin typeface="Times New Roman" panose="02020603050405020304" pitchFamily="18" charset="0"/>
                <a:ea typeface="Arial Unicode MS"/>
                <a:cs typeface="Arial Unicode MS"/>
              </a:rPr>
              <a:t>basic automated tools</a:t>
            </a:r>
            <a:r>
              <a:rPr lang="en-IN" sz="1600" dirty="0">
                <a:ln>
                  <a:noFill/>
                </a:ln>
                <a:solidFill>
                  <a:srgbClr val="000000"/>
                </a:solidFill>
                <a:effectLst/>
                <a:latin typeface="Times New Roman" panose="02020603050405020304" pitchFamily="18" charset="0"/>
                <a:ea typeface="Arial Unicode MS"/>
                <a:cs typeface="Arial Unicode MS"/>
              </a:rPr>
              <a:t> integrated within platforms like YouTube or commercial transcription software. These systems provide limited functionality and are often designed for </a:t>
            </a:r>
            <a:r>
              <a:rPr lang="en-IN" sz="1600" b="1" dirty="0">
                <a:ln>
                  <a:noFill/>
                </a:ln>
                <a:solidFill>
                  <a:srgbClr val="000000"/>
                </a:solidFill>
                <a:effectLst/>
                <a:latin typeface="Times New Roman" panose="02020603050405020304" pitchFamily="18" charset="0"/>
                <a:ea typeface="Arial Unicode MS"/>
                <a:cs typeface="Arial Unicode MS"/>
              </a:rPr>
              <a:t>generic use cases</a:t>
            </a:r>
            <a:r>
              <a:rPr lang="en-IN" sz="1600" dirty="0">
                <a:ln>
                  <a:noFill/>
                </a:ln>
                <a:solidFill>
                  <a:srgbClr val="000000"/>
                </a:solidFill>
                <a:effectLst/>
                <a:latin typeface="Times New Roman" panose="02020603050405020304" pitchFamily="18" charset="0"/>
                <a:ea typeface="Arial Unicode MS"/>
                <a:cs typeface="Arial Unicode MS"/>
              </a:rPr>
              <a:t>, not specifically for educational content.</a:t>
            </a:r>
            <a:endParaRPr lang="en-IN" sz="1600" dirty="0">
              <a:effectLst/>
              <a:latin typeface="Times New Roman" panose="02020603050405020304" pitchFamily="18" charset="0"/>
              <a:ea typeface="Times New Roman" panose="02020603050405020304" pitchFamily="18" charset="0"/>
            </a:endParaRPr>
          </a:p>
          <a:p>
            <a:pPr algn="just">
              <a:lnSpc>
                <a:spcPct val="150000"/>
              </a:lnSpc>
              <a:buNone/>
            </a:pPr>
            <a:r>
              <a:rPr lang="en-IN" sz="1600" dirty="0">
                <a:ln>
                  <a:noFill/>
                </a:ln>
                <a:solidFill>
                  <a:srgbClr val="000000"/>
                </a:solidFill>
                <a:effectLst/>
                <a:latin typeface="Times New Roman" panose="02020603050405020304" pitchFamily="18" charset="0"/>
                <a:ea typeface="Arial Unicode MS"/>
                <a:cs typeface="Arial Unicode MS"/>
              </a:rPr>
              <a:t>YouTube’s auto-captioning, for example, offers real-time subtitles, but struggles with subject-specific terminology, </a:t>
            </a:r>
            <a:r>
              <a:rPr lang="en-IN" sz="1600" b="1" dirty="0">
                <a:ln>
                  <a:noFill/>
                </a:ln>
                <a:solidFill>
                  <a:srgbClr val="000000"/>
                </a:solidFill>
                <a:effectLst/>
                <a:latin typeface="Times New Roman" panose="02020603050405020304" pitchFamily="18" charset="0"/>
                <a:ea typeface="Arial Unicode MS"/>
                <a:cs typeface="Arial Unicode MS"/>
              </a:rPr>
              <a:t>multi-speaker differentiation</a:t>
            </a:r>
            <a:r>
              <a:rPr lang="en-IN" sz="1600" dirty="0">
                <a:ln>
                  <a:noFill/>
                </a:ln>
                <a:solidFill>
                  <a:srgbClr val="000000"/>
                </a:solidFill>
                <a:effectLst/>
                <a:latin typeface="Times New Roman" panose="02020603050405020304" pitchFamily="18" charset="0"/>
                <a:ea typeface="Arial Unicode MS"/>
                <a:cs typeface="Arial Unicode MS"/>
              </a:rPr>
              <a:t>, and often </a:t>
            </a:r>
            <a:r>
              <a:rPr lang="en-IN" sz="1600" b="1" dirty="0">
                <a:ln>
                  <a:noFill/>
                </a:ln>
                <a:solidFill>
                  <a:srgbClr val="000000"/>
                </a:solidFill>
                <a:effectLst/>
                <a:latin typeface="Times New Roman" panose="02020603050405020304" pitchFamily="18" charset="0"/>
                <a:ea typeface="Arial Unicode MS"/>
                <a:cs typeface="Arial Unicode MS"/>
              </a:rPr>
              <a:t>produces incorrect or contextually inaccurate translations</a:t>
            </a:r>
            <a:r>
              <a:rPr lang="en-IN" sz="1600" dirty="0">
                <a:ln>
                  <a:noFill/>
                </a:ln>
                <a:solidFill>
                  <a:srgbClr val="000000"/>
                </a:solidFill>
                <a:effectLst/>
                <a:latin typeface="Times New Roman" panose="02020603050405020304" pitchFamily="18" charset="0"/>
                <a:ea typeface="Arial Unicode MS"/>
                <a:cs typeface="Arial Unicode MS"/>
              </a:rPr>
              <a:t>. Other commercial tools like Otter.ai and </a:t>
            </a:r>
            <a:r>
              <a:rPr lang="en-IN" sz="1600" dirty="0" err="1">
                <a:ln>
                  <a:noFill/>
                </a:ln>
                <a:solidFill>
                  <a:srgbClr val="000000"/>
                </a:solidFill>
                <a:effectLst/>
                <a:latin typeface="Times New Roman" panose="02020603050405020304" pitchFamily="18" charset="0"/>
                <a:ea typeface="Arial Unicode MS"/>
                <a:cs typeface="Arial Unicode MS"/>
              </a:rPr>
              <a:t>Sonix</a:t>
            </a:r>
            <a:r>
              <a:rPr lang="en-IN" sz="1600" dirty="0">
                <a:ln>
                  <a:noFill/>
                </a:ln>
                <a:solidFill>
                  <a:srgbClr val="000000"/>
                </a:solidFill>
                <a:effectLst/>
                <a:latin typeface="Times New Roman" panose="02020603050405020304" pitchFamily="18" charset="0"/>
                <a:ea typeface="Arial Unicode MS"/>
                <a:cs typeface="Arial Unicode MS"/>
              </a:rPr>
              <a:t> provide transcription services but require </a:t>
            </a:r>
            <a:r>
              <a:rPr lang="en-IN" sz="1600" b="1" dirty="0">
                <a:ln>
                  <a:noFill/>
                </a:ln>
                <a:solidFill>
                  <a:srgbClr val="000000"/>
                </a:solidFill>
                <a:effectLst/>
                <a:latin typeface="Times New Roman" panose="02020603050405020304" pitchFamily="18" charset="0"/>
                <a:ea typeface="Arial Unicode MS"/>
                <a:cs typeface="Arial Unicode MS"/>
              </a:rPr>
              <a:t>separate manual steps</a:t>
            </a:r>
            <a:r>
              <a:rPr lang="en-IN" sz="1600" dirty="0">
                <a:ln>
                  <a:noFill/>
                </a:ln>
                <a:solidFill>
                  <a:srgbClr val="000000"/>
                </a:solidFill>
                <a:effectLst/>
                <a:latin typeface="Times New Roman" panose="02020603050405020304" pitchFamily="18" charset="0"/>
                <a:ea typeface="Arial Unicode MS"/>
                <a:cs typeface="Arial Unicode MS"/>
              </a:rPr>
              <a:t> for translation and subtitle formatting. Moreover, these tools are </a:t>
            </a:r>
            <a:r>
              <a:rPr lang="en-IN" sz="1600" b="1" dirty="0">
                <a:ln>
                  <a:noFill/>
                </a:ln>
                <a:solidFill>
                  <a:srgbClr val="000000"/>
                </a:solidFill>
                <a:effectLst/>
                <a:latin typeface="Times New Roman" panose="02020603050405020304" pitchFamily="18" charset="0"/>
                <a:ea typeface="Arial Unicode MS"/>
                <a:cs typeface="Arial Unicode MS"/>
              </a:rPr>
              <a:t>often limited in their language support</a:t>
            </a:r>
            <a:r>
              <a:rPr lang="en-IN" sz="1600" dirty="0">
                <a:ln>
                  <a:noFill/>
                </a:ln>
                <a:solidFill>
                  <a:srgbClr val="000000"/>
                </a:solidFill>
                <a:effectLst/>
                <a:latin typeface="Times New Roman" panose="02020603050405020304" pitchFamily="18" charset="0"/>
                <a:ea typeface="Arial Unicode MS"/>
                <a:cs typeface="Arial Unicode MS"/>
              </a:rPr>
              <a:t>, especially when it comes to regional Indian or African languages.</a:t>
            </a:r>
            <a:endParaRPr lang="en-IN" sz="1600" dirty="0">
              <a:effectLst/>
              <a:latin typeface="Times New Roman" panose="02020603050405020304" pitchFamily="18" charset="0"/>
              <a:ea typeface="Times New Roman" panose="02020603050405020304" pitchFamily="18" charset="0"/>
            </a:endParaRPr>
          </a:p>
          <a:p>
            <a:pPr algn="just">
              <a:lnSpc>
                <a:spcPct val="150000"/>
              </a:lnSpc>
              <a:buNone/>
            </a:pPr>
            <a:r>
              <a:rPr lang="en-IN" sz="1600" dirty="0">
                <a:ln>
                  <a:noFill/>
                </a:ln>
                <a:solidFill>
                  <a:srgbClr val="000000"/>
                </a:solidFill>
                <a:effectLst/>
                <a:latin typeface="Times New Roman" panose="02020603050405020304" pitchFamily="18" charset="0"/>
                <a:ea typeface="Arial Unicode MS"/>
                <a:cs typeface="Arial Unicode MS"/>
              </a:rPr>
              <a:t>Most of these systems also </a:t>
            </a:r>
            <a:r>
              <a:rPr lang="en-IN" sz="1600" b="1" dirty="0">
                <a:ln>
                  <a:noFill/>
                </a:ln>
                <a:solidFill>
                  <a:srgbClr val="000000"/>
                </a:solidFill>
                <a:effectLst/>
                <a:latin typeface="Times New Roman" panose="02020603050405020304" pitchFamily="18" charset="0"/>
                <a:ea typeface="Arial Unicode MS"/>
                <a:cs typeface="Arial Unicode MS"/>
              </a:rPr>
              <a:t>lack integration capabilities</a:t>
            </a:r>
            <a:r>
              <a:rPr lang="en-IN" sz="1600" dirty="0">
                <a:ln>
                  <a:noFill/>
                </a:ln>
                <a:solidFill>
                  <a:srgbClr val="000000"/>
                </a:solidFill>
                <a:effectLst/>
                <a:latin typeface="Times New Roman" panose="02020603050405020304" pitchFamily="18" charset="0"/>
                <a:ea typeface="Arial Unicode MS"/>
                <a:cs typeface="Arial Unicode MS"/>
              </a:rPr>
              <a:t> with custom educational workflows, do not offer open-source flexibility, and fail to preserve speaker context—an essential feature for understanding lectures, debates, or interviews. Furthermore, </a:t>
            </a:r>
            <a:r>
              <a:rPr lang="en-IN" sz="1600" b="1" dirty="0">
                <a:ln>
                  <a:noFill/>
                </a:ln>
                <a:solidFill>
                  <a:srgbClr val="000000"/>
                </a:solidFill>
                <a:effectLst/>
                <a:latin typeface="Times New Roman" panose="02020603050405020304" pitchFamily="18" charset="0"/>
                <a:ea typeface="Arial Unicode MS"/>
                <a:cs typeface="Arial Unicode MS"/>
              </a:rPr>
              <a:t>very few systems support end-to-end automation</a:t>
            </a:r>
            <a:r>
              <a:rPr lang="en-IN" sz="1600" dirty="0">
                <a:ln>
                  <a:noFill/>
                </a:ln>
                <a:solidFill>
                  <a:srgbClr val="000000"/>
                </a:solidFill>
                <a:effectLst/>
                <a:latin typeface="Times New Roman" panose="02020603050405020304" pitchFamily="18" charset="0"/>
                <a:ea typeface="Arial Unicode MS"/>
                <a:cs typeface="Arial Unicode MS"/>
              </a:rPr>
              <a:t> from video input to translated, embedded subtitle output.</a:t>
            </a:r>
            <a:endParaRPr lang="en-IN" sz="1600" dirty="0">
              <a:effectLst/>
              <a:latin typeface="Times New Roman" panose="02020603050405020304" pitchFamily="18" charset="0"/>
              <a:ea typeface="Times New Roman" panose="02020603050405020304" pitchFamily="18" charset="0"/>
            </a:endParaRPr>
          </a:p>
          <a:p>
            <a:pPr algn="just">
              <a:lnSpc>
                <a:spcPct val="150000"/>
              </a:lnSpc>
            </a:pPr>
            <a:r>
              <a:rPr lang="en-IN" sz="1600" dirty="0">
                <a:ln>
                  <a:noFill/>
                </a:ln>
                <a:solidFill>
                  <a:srgbClr val="000000"/>
                </a:solidFill>
                <a:effectLst/>
                <a:latin typeface="Times New Roman" panose="02020603050405020304" pitchFamily="18" charset="0"/>
                <a:ea typeface="Arial Unicode MS"/>
                <a:cs typeface="Arial Unicode MS"/>
              </a:rPr>
              <a:t>In summary, current systems are not designed to handle the </a:t>
            </a:r>
            <a:r>
              <a:rPr lang="en-IN" sz="1600" b="1" dirty="0">
                <a:ln>
                  <a:noFill/>
                </a:ln>
                <a:solidFill>
                  <a:srgbClr val="000000"/>
                </a:solidFill>
                <a:effectLst/>
                <a:latin typeface="Times New Roman" panose="02020603050405020304" pitchFamily="18" charset="0"/>
                <a:ea typeface="Arial Unicode MS"/>
                <a:cs typeface="Arial Unicode MS"/>
              </a:rPr>
              <a:t>accuracy, automation, and adaptability</a:t>
            </a:r>
            <a:r>
              <a:rPr lang="en-IN" sz="1600" dirty="0">
                <a:ln>
                  <a:noFill/>
                </a:ln>
                <a:solidFill>
                  <a:srgbClr val="000000"/>
                </a:solidFill>
                <a:effectLst/>
                <a:latin typeface="Times New Roman" panose="02020603050405020304" pitchFamily="18" charset="0"/>
                <a:ea typeface="Arial Unicode MS"/>
                <a:cs typeface="Arial Unicode MS"/>
              </a:rPr>
              <a:t> required for multilingual educational content delivery. This creates a significant opportunity to develop an intelligent solution that </a:t>
            </a:r>
            <a:r>
              <a:rPr lang="en-IN" sz="1600" b="1" dirty="0">
                <a:ln>
                  <a:noFill/>
                </a:ln>
                <a:solidFill>
                  <a:srgbClr val="000000"/>
                </a:solidFill>
                <a:effectLst/>
                <a:latin typeface="Times New Roman" panose="02020603050405020304" pitchFamily="18" charset="0"/>
                <a:ea typeface="Arial Unicode MS"/>
                <a:cs typeface="Arial Unicode MS"/>
              </a:rPr>
              <a:t>fills the gap</a:t>
            </a:r>
            <a:r>
              <a:rPr lang="en-IN" sz="1600" dirty="0">
                <a:ln>
                  <a:noFill/>
                </a:ln>
                <a:solidFill>
                  <a:srgbClr val="000000"/>
                </a:solidFill>
                <a:effectLst/>
                <a:latin typeface="Times New Roman" panose="02020603050405020304" pitchFamily="18" charset="0"/>
                <a:ea typeface="Arial Unicode MS"/>
                <a:cs typeface="Arial Unicode MS"/>
              </a:rPr>
              <a:t>.</a:t>
            </a:r>
            <a:endParaRPr lang="en-IN" sz="16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ABBE4F34-44FB-8910-3F63-6871B976B50C}"/>
              </a:ext>
            </a:extLst>
          </p:cNvPr>
          <p:cNvSpPr txBox="1"/>
          <p:nvPr/>
        </p:nvSpPr>
        <p:spPr>
          <a:xfrm>
            <a:off x="4404852" y="616537"/>
            <a:ext cx="6096000" cy="579967"/>
          </a:xfrm>
          <a:prstGeom prst="rect">
            <a:avLst/>
          </a:prstGeom>
          <a:noFill/>
        </p:spPr>
        <p:txBody>
          <a:bodyPr wrap="square">
            <a:spAutoFit/>
          </a:bodyPr>
          <a:lstStyle/>
          <a:p>
            <a:pPr>
              <a:lnSpc>
                <a:spcPct val="150000"/>
              </a:lnSpc>
              <a:buNone/>
            </a:pPr>
            <a:r>
              <a:rPr lang="en-IN" sz="2400" b="1" dirty="0">
                <a:effectLst/>
                <a:latin typeface="Times New Roman" panose="02020603050405020304" pitchFamily="18" charset="0"/>
                <a:ea typeface="Times New Roman" panose="02020603050405020304" pitchFamily="18" charset="0"/>
              </a:rPr>
              <a:t>EXISTING SYSTEM</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47284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562C-D6FF-0088-A716-52DF535C2C2A}"/>
            </a:ext>
          </a:extLst>
        </p:cNvPr>
        <p:cNvGrpSpPr/>
        <p:nvPr/>
      </p:nvGrpSpPr>
      <p:grpSpPr>
        <a:xfrm>
          <a:off x="0" y="0"/>
          <a:ext cx="0" cy="0"/>
          <a:chOff x="0" y="0"/>
          <a:chExt cx="0" cy="0"/>
        </a:xfrm>
      </p:grpSpPr>
      <p:sp>
        <p:nvSpPr>
          <p:cNvPr id="2" name="Rectangle 3">
            <a:extLst>
              <a:ext uri="{FF2B5EF4-FFF2-40B4-BE49-F238E27FC236}">
                <a16:creationId xmlns:a16="http://schemas.microsoft.com/office/drawing/2014/main" id="{9040B23F-B866-43A5-EA03-351513B53BC3}"/>
              </a:ext>
            </a:extLst>
          </p:cNvPr>
          <p:cNvSpPr>
            <a:spLocks noChangeArrowheads="1"/>
          </p:cNvSpPr>
          <p:nvPr/>
        </p:nvSpPr>
        <p:spPr bwMode="auto">
          <a:xfrm>
            <a:off x="1842330" y="3596108"/>
            <a:ext cx="82802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3425BA67-181C-9DF9-62C8-0F8BEF17E8AA}"/>
              </a:ext>
            </a:extLst>
          </p:cNvPr>
          <p:cNvSpPr txBox="1"/>
          <p:nvPr/>
        </p:nvSpPr>
        <p:spPr>
          <a:xfrm>
            <a:off x="4355690" y="528218"/>
            <a:ext cx="2782528" cy="579967"/>
          </a:xfrm>
          <a:prstGeom prst="rect">
            <a:avLst/>
          </a:prstGeom>
          <a:noFill/>
        </p:spPr>
        <p:txBody>
          <a:bodyPr wrap="square">
            <a:spAutoFit/>
          </a:bodyPr>
          <a:lstStyle/>
          <a:p>
            <a:pPr>
              <a:lnSpc>
                <a:spcPct val="150000"/>
              </a:lnSpc>
              <a:buNone/>
            </a:pPr>
            <a:r>
              <a:rPr lang="en-IN" sz="2400" b="1" dirty="0">
                <a:effectLst/>
                <a:latin typeface="Times New Roman" panose="02020603050405020304" pitchFamily="18" charset="0"/>
                <a:ea typeface="Times New Roman" panose="02020603050405020304" pitchFamily="18" charset="0"/>
              </a:rPr>
              <a:t>Proposed Solution</a:t>
            </a:r>
          </a:p>
        </p:txBody>
      </p:sp>
      <p:sp>
        <p:nvSpPr>
          <p:cNvPr id="4" name="TextBox 3">
            <a:extLst>
              <a:ext uri="{FF2B5EF4-FFF2-40B4-BE49-F238E27FC236}">
                <a16:creationId xmlns:a16="http://schemas.microsoft.com/office/drawing/2014/main" id="{BD294362-D619-F47A-9239-DD762703398C}"/>
              </a:ext>
            </a:extLst>
          </p:cNvPr>
          <p:cNvSpPr txBox="1"/>
          <p:nvPr/>
        </p:nvSpPr>
        <p:spPr>
          <a:xfrm>
            <a:off x="353962" y="1370052"/>
            <a:ext cx="11700386" cy="5028556"/>
          </a:xfrm>
          <a:prstGeom prst="rect">
            <a:avLst/>
          </a:prstGeom>
          <a:noFill/>
        </p:spPr>
        <p:txBody>
          <a:bodyPr wrap="square">
            <a:spAutoFit/>
          </a:bodyPr>
          <a:lstStyle/>
          <a:p>
            <a:pPr algn="just">
              <a:lnSpc>
                <a:spcPct val="150000"/>
              </a:lnSpc>
              <a:buNone/>
            </a:pPr>
            <a:r>
              <a:rPr lang="en-IN" sz="1800" dirty="0">
                <a:effectLst/>
                <a:latin typeface="Times New Roman" panose="02020603050405020304" pitchFamily="18" charset="0"/>
                <a:ea typeface="Times New Roman" panose="02020603050405020304" pitchFamily="18" charset="0"/>
              </a:rPr>
              <a:t>The proposed system aims to automate the process of generating translated subtitles with speaker identification for video content, enhancing accessibility and user engagement across linguistic boundaries. This solution addresses the manual and time-intensive limitations of traditional subtitling and translation workflows. By integrating </a:t>
            </a:r>
            <a:r>
              <a:rPr lang="en-IN" sz="1800" dirty="0" err="1">
                <a:effectLst/>
                <a:latin typeface="Times New Roman" panose="02020603050405020304" pitchFamily="18" charset="0"/>
                <a:ea typeface="Times New Roman" panose="02020603050405020304" pitchFamily="18" charset="0"/>
              </a:rPr>
              <a:t>AssemblyAI</a:t>
            </a:r>
            <a:r>
              <a:rPr lang="en-IN" sz="1800" dirty="0">
                <a:effectLst/>
                <a:latin typeface="Times New Roman" panose="02020603050405020304" pitchFamily="18" charset="0"/>
                <a:ea typeface="Times New Roman" panose="02020603050405020304" pitchFamily="18" charset="0"/>
              </a:rPr>
              <a:t> for transcription and speaker </a:t>
            </a:r>
            <a:r>
              <a:rPr lang="en-IN" sz="1800" dirty="0" err="1">
                <a:effectLst/>
                <a:latin typeface="Times New Roman" panose="02020603050405020304" pitchFamily="18" charset="0"/>
                <a:ea typeface="Times New Roman" panose="02020603050405020304" pitchFamily="18" charset="0"/>
              </a:rPr>
              <a:t>labeling</a:t>
            </a:r>
            <a:r>
              <a:rPr lang="en-IN" sz="1800" dirty="0">
                <a:effectLst/>
                <a:latin typeface="Times New Roman" panose="02020603050405020304" pitchFamily="18" charset="0"/>
                <a:ea typeface="Times New Roman" panose="02020603050405020304" pitchFamily="18" charset="0"/>
              </a:rPr>
              <a:t>, and Google Translate for multilingual translation, the system ensures high-quality, speaker-specific subtitles that are both accurate and context-aware.</a:t>
            </a:r>
          </a:p>
          <a:p>
            <a:pPr algn="just">
              <a:lnSpc>
                <a:spcPct val="150000"/>
              </a:lnSpc>
              <a:buNone/>
            </a:pPr>
            <a:r>
              <a:rPr lang="en-IN" sz="1800" dirty="0">
                <a:effectLst/>
                <a:latin typeface="Times New Roman" panose="02020603050405020304" pitchFamily="18" charset="0"/>
                <a:ea typeface="Times New Roman" panose="02020603050405020304" pitchFamily="18" charset="0"/>
              </a:rPr>
              <a:t> </a:t>
            </a:r>
          </a:p>
          <a:p>
            <a:pPr algn="just">
              <a:lnSpc>
                <a:spcPct val="150000"/>
              </a:lnSpc>
              <a:buNone/>
            </a:pPr>
            <a:r>
              <a:rPr lang="en-IN" sz="1800" dirty="0">
                <a:effectLst/>
                <a:latin typeface="Times New Roman" panose="02020603050405020304" pitchFamily="18" charset="0"/>
                <a:ea typeface="Times New Roman" panose="02020603050405020304" pitchFamily="18" charset="0"/>
              </a:rPr>
              <a:t>A key innovation of the system is its ability to accept either uploaded videos or YouTube URLs, enabling flexibility in content sources. Once a video is provided, the system extracts audio using </a:t>
            </a:r>
            <a:r>
              <a:rPr lang="en-IN" sz="1800" dirty="0" err="1">
                <a:effectLst/>
                <a:latin typeface="Times New Roman" panose="02020603050405020304" pitchFamily="18" charset="0"/>
                <a:ea typeface="Times New Roman" panose="02020603050405020304" pitchFamily="18" charset="0"/>
              </a:rPr>
              <a:t>FFmpeg</a:t>
            </a:r>
            <a:r>
              <a:rPr lang="en-IN" sz="1800" dirty="0">
                <a:effectLst/>
                <a:latin typeface="Times New Roman" panose="02020603050405020304" pitchFamily="18" charset="0"/>
                <a:ea typeface="Times New Roman" panose="02020603050405020304" pitchFamily="18" charset="0"/>
              </a:rPr>
              <a:t> and transcribes it using </a:t>
            </a:r>
            <a:r>
              <a:rPr lang="en-IN" sz="1800" dirty="0" err="1">
                <a:effectLst/>
                <a:latin typeface="Times New Roman" panose="02020603050405020304" pitchFamily="18" charset="0"/>
                <a:ea typeface="Times New Roman" panose="02020603050405020304" pitchFamily="18" charset="0"/>
              </a:rPr>
              <a:t>AssemblyAI’s</a:t>
            </a:r>
            <a:r>
              <a:rPr lang="en-IN" sz="1800" dirty="0">
                <a:effectLst/>
                <a:latin typeface="Times New Roman" panose="02020603050405020304" pitchFamily="18" charset="0"/>
                <a:ea typeface="Times New Roman" panose="02020603050405020304" pitchFamily="18" charset="0"/>
              </a:rPr>
              <a:t> API with speaker labels. The transcribed segments are then broken into manageable chunks and translated into the selected language. Finally, the translated and speaker-</a:t>
            </a:r>
            <a:r>
              <a:rPr lang="en-IN" sz="1800" dirty="0" err="1">
                <a:effectLst/>
                <a:latin typeface="Times New Roman" panose="02020603050405020304" pitchFamily="18" charset="0"/>
                <a:ea typeface="Times New Roman" panose="02020603050405020304" pitchFamily="18" charset="0"/>
              </a:rPr>
              <a:t>labeled</a:t>
            </a:r>
            <a:r>
              <a:rPr lang="en-IN" sz="1800" dirty="0">
                <a:effectLst/>
                <a:latin typeface="Times New Roman" panose="02020603050405020304" pitchFamily="18" charset="0"/>
                <a:ea typeface="Times New Roman" panose="02020603050405020304" pitchFamily="18" charset="0"/>
              </a:rPr>
              <a:t> content is formatted into .</a:t>
            </a:r>
            <a:r>
              <a:rPr lang="en-IN" sz="1800" dirty="0" err="1">
                <a:effectLst/>
                <a:latin typeface="Times New Roman" panose="02020603050405020304" pitchFamily="18" charset="0"/>
                <a:ea typeface="Times New Roman" panose="02020603050405020304" pitchFamily="18" charset="0"/>
              </a:rPr>
              <a:t>srt</a:t>
            </a:r>
            <a:r>
              <a:rPr lang="en-IN" sz="1800" dirty="0">
                <a:effectLst/>
                <a:latin typeface="Times New Roman" panose="02020603050405020304" pitchFamily="18" charset="0"/>
                <a:ea typeface="Times New Roman" panose="02020603050405020304" pitchFamily="18" charset="0"/>
              </a:rPr>
              <a:t> subtitle files and embedded back into the original video using </a:t>
            </a:r>
            <a:r>
              <a:rPr lang="en-IN" sz="1800" dirty="0" err="1">
                <a:effectLst/>
                <a:latin typeface="Times New Roman" panose="02020603050405020304" pitchFamily="18" charset="0"/>
                <a:ea typeface="Times New Roman" panose="02020603050405020304" pitchFamily="18" charset="0"/>
              </a:rPr>
              <a:t>FFmpeg</a:t>
            </a:r>
            <a:r>
              <a:rPr lang="en-IN" sz="1800" dirty="0">
                <a:effectLst/>
                <a:latin typeface="Times New Roman" panose="02020603050405020304" pitchFamily="18" charset="0"/>
                <a:ea typeface="Times New Roman" panose="02020603050405020304" pitchFamily="18" charset="0"/>
              </a:rPr>
              <a:t>.</a:t>
            </a:r>
          </a:p>
          <a:p>
            <a:pPr algn="just">
              <a:lnSpc>
                <a:spcPct val="150000"/>
              </a:lnSpc>
              <a:buNone/>
            </a:pPr>
            <a:r>
              <a:rPr lang="en-IN" sz="18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2762744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FC283-2BBA-2DF7-AC16-770F36D39F18}"/>
            </a:ext>
          </a:extLst>
        </p:cNvPr>
        <p:cNvGrpSpPr/>
        <p:nvPr/>
      </p:nvGrpSpPr>
      <p:grpSpPr>
        <a:xfrm>
          <a:off x="0" y="0"/>
          <a:ext cx="0" cy="0"/>
          <a:chOff x="0" y="0"/>
          <a:chExt cx="0" cy="0"/>
        </a:xfrm>
      </p:grpSpPr>
      <p:sp>
        <p:nvSpPr>
          <p:cNvPr id="2" name="Rectangle 3">
            <a:extLst>
              <a:ext uri="{FF2B5EF4-FFF2-40B4-BE49-F238E27FC236}">
                <a16:creationId xmlns:a16="http://schemas.microsoft.com/office/drawing/2014/main" id="{50E6D58F-82BE-C310-6437-D4ADC4B598F2}"/>
              </a:ext>
            </a:extLst>
          </p:cNvPr>
          <p:cNvSpPr>
            <a:spLocks noChangeArrowheads="1"/>
          </p:cNvSpPr>
          <p:nvPr/>
        </p:nvSpPr>
        <p:spPr bwMode="auto">
          <a:xfrm>
            <a:off x="1842330" y="3596108"/>
            <a:ext cx="82802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9D6F5C5-FD11-174B-ABE1-2542B1136308}"/>
              </a:ext>
            </a:extLst>
          </p:cNvPr>
          <p:cNvSpPr txBox="1"/>
          <p:nvPr/>
        </p:nvSpPr>
        <p:spPr>
          <a:xfrm>
            <a:off x="4414682" y="778540"/>
            <a:ext cx="1966452" cy="461665"/>
          </a:xfrm>
          <a:prstGeom prst="rect">
            <a:avLst/>
          </a:prstGeom>
          <a:noFill/>
        </p:spPr>
        <p:txBody>
          <a:bodyPr wrap="square">
            <a:spAutoFit/>
          </a:bodyPr>
          <a:lstStyle/>
          <a:p>
            <a:r>
              <a:rPr lang="en-US" sz="2400" b="1" dirty="0">
                <a:latin typeface="Times New Roman" panose="02020603050405020304" pitchFamily="18" charset="0"/>
                <a:ea typeface="Verdana" panose="020B0604030504040204" pitchFamily="34" charset="0"/>
                <a:cs typeface="Times New Roman" panose="02020603050405020304" pitchFamily="18" charset="0"/>
              </a:rPr>
              <a:t>Applications</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AD88682-FD0C-2178-9867-82C800EC084A}"/>
              </a:ext>
            </a:extLst>
          </p:cNvPr>
          <p:cNvSpPr txBox="1"/>
          <p:nvPr/>
        </p:nvSpPr>
        <p:spPr>
          <a:xfrm>
            <a:off x="555521" y="2192614"/>
            <a:ext cx="10510683" cy="2806987"/>
          </a:xfrm>
          <a:prstGeom prst="rect">
            <a:avLst/>
          </a:prstGeom>
          <a:noFill/>
        </p:spPr>
        <p:txBody>
          <a:bodyPr wrap="square">
            <a:spAutoFit/>
          </a:bodyPr>
          <a:lstStyle/>
          <a:p>
            <a:pPr>
              <a:lnSpc>
                <a:spcPct val="150000"/>
              </a:lnSpc>
            </a:pPr>
            <a:r>
              <a:rPr lang="en-US" sz="2000" b="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Education:</a:t>
            </a:r>
            <a:br>
              <a:rPr lang="en-US" sz="20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br>
            <a:r>
              <a:rPr lang="en-US" sz="20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Making global educational content accessible to local communities in their own languages.</a:t>
            </a:r>
            <a:br>
              <a:rPr lang="en-US" sz="20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br>
            <a:r>
              <a:rPr lang="en-US" sz="2000" b="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Corporate Training:</a:t>
            </a:r>
            <a:br>
              <a:rPr lang="en-US" sz="20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br>
            <a:r>
              <a:rPr lang="en-US" sz="20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Multilingual employee training materials with regionally accurate subtitles.</a:t>
            </a:r>
            <a:br>
              <a:rPr lang="en-US" sz="20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br>
            <a:r>
              <a:rPr lang="en-US" sz="2000" b="1"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Healthcare and Public Services:</a:t>
            </a:r>
            <a:br>
              <a:rPr lang="en-US" sz="20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br>
            <a:r>
              <a:rPr lang="en-US" sz="2000" dirty="0">
                <a:solidFill>
                  <a:schemeClr val="tx1">
                    <a:lumMod val="75000"/>
                    <a:lumOff val="25000"/>
                  </a:schemeClr>
                </a:solidFill>
                <a:latin typeface="Times New Roman" panose="02020603050405020304" pitchFamily="18" charset="0"/>
                <a:ea typeface="Verdana" panose="020B0604030504040204" pitchFamily="34" charset="0"/>
                <a:cs typeface="Times New Roman" panose="02020603050405020304" pitchFamily="18" charset="0"/>
              </a:rPr>
              <a:t>Providing medical and legal content in multiple languages for better outreach.</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565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cartoon of a person sitting at a desk with a computer&#10;&#10;AI-generated content may be incorrect.">
            <a:extLst>
              <a:ext uri="{FF2B5EF4-FFF2-40B4-BE49-F238E27FC236}">
                <a16:creationId xmlns:a16="http://schemas.microsoft.com/office/drawing/2014/main" id="{2C8540BA-3040-012E-421D-D83D8DB5CE21}"/>
              </a:ext>
            </a:extLst>
          </p:cNvPr>
          <p:cNvPicPr>
            <a:picLocks noChangeAspect="1"/>
          </p:cNvPicPr>
          <p:nvPr/>
        </p:nvPicPr>
        <p:blipFill>
          <a:blip r:embed="rId2">
            <a:alphaModFix amt="35000"/>
          </a:blip>
          <a:srcRect t="8739" b="1261"/>
          <a:stretch/>
        </p:blipFill>
        <p:spPr>
          <a:xfrm>
            <a:off x="20" y="1"/>
            <a:ext cx="12191980" cy="6857999"/>
          </a:xfrm>
          <a:prstGeom prst="rect">
            <a:avLst/>
          </a:prstGeom>
        </p:spPr>
      </p:pic>
      <p:sp>
        <p:nvSpPr>
          <p:cNvPr id="2" name="Title 1">
            <a:extLst>
              <a:ext uri="{FF2B5EF4-FFF2-40B4-BE49-F238E27FC236}">
                <a16:creationId xmlns:a16="http://schemas.microsoft.com/office/drawing/2014/main" id="{A2A2456F-2D6A-56C5-D470-DB501E6710EA}"/>
              </a:ext>
            </a:extLst>
          </p:cNvPr>
          <p:cNvSpPr>
            <a:spLocks noGrp="1"/>
          </p:cNvSpPr>
          <p:nvPr>
            <p:ph type="title"/>
          </p:nvPr>
        </p:nvSpPr>
        <p:spPr>
          <a:xfrm>
            <a:off x="838199" y="1065862"/>
            <a:ext cx="6052955" cy="4726276"/>
          </a:xfrm>
        </p:spPr>
        <p:txBody>
          <a:bodyPr vert="horz" lIns="91440" tIns="45720" rIns="91440" bIns="45720" rtlCol="0" anchor="ctr">
            <a:normAutofit/>
          </a:bodyPr>
          <a:lstStyle/>
          <a:p>
            <a:pPr algn="r"/>
            <a:r>
              <a:rPr lang="en-US" sz="8000" dirty="0">
                <a:ln w="22225">
                  <a:solidFill>
                    <a:srgbClr val="FFFFFF"/>
                  </a:solidFill>
                </a:ln>
                <a:noFill/>
              </a:rPr>
              <a:t>Existing Systems &amp; Gaps</a:t>
            </a:r>
          </a:p>
        </p:txBody>
      </p:sp>
      <p:cxnSp>
        <p:nvCxnSpPr>
          <p:cNvPr id="18" name="Straight Connector 17">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8950D4D-B725-CBD0-292F-8CF373800153}"/>
              </a:ext>
            </a:extLst>
          </p:cNvPr>
          <p:cNvSpPr>
            <a:spLocks noGrp="1"/>
          </p:cNvSpPr>
          <p:nvPr>
            <p:ph type="body" idx="1"/>
          </p:nvPr>
        </p:nvSpPr>
        <p:spPr>
          <a:xfrm>
            <a:off x="7534641" y="1065862"/>
            <a:ext cx="3860002" cy="4726276"/>
          </a:xfrm>
        </p:spPr>
        <p:txBody>
          <a:bodyPr vert="horz" lIns="91440" tIns="45720" rIns="91440" bIns="45720" rtlCol="0" anchor="ctr">
            <a:normAutofit/>
          </a:bodyPr>
          <a:lstStyle/>
          <a:p>
            <a:endParaRPr lang="en-US" sz="2000" dirty="0">
              <a:solidFill>
                <a:srgbClr val="FFFFFF"/>
              </a:solidFill>
            </a:endParaRPr>
          </a:p>
          <a:p>
            <a:pPr>
              <a:buFont typeface="Wingdings" panose="05000000000000000000" pitchFamily="2" charset="2"/>
              <a:buChar char="Ø"/>
            </a:pPr>
            <a:r>
              <a:rPr lang="en-US" sz="2000" dirty="0">
                <a:solidFill>
                  <a:srgbClr val="FFFFFF"/>
                </a:solidFill>
              </a:rPr>
              <a:t>Traditional translation tools like Google Translate.</a:t>
            </a:r>
          </a:p>
          <a:p>
            <a:pPr>
              <a:buFont typeface="Wingdings" panose="05000000000000000000" pitchFamily="2" charset="2"/>
              <a:buChar char="Ø"/>
            </a:pPr>
            <a:r>
              <a:rPr lang="en-US" sz="2000" dirty="0">
                <a:solidFill>
                  <a:srgbClr val="FFFFFF"/>
                </a:solidFill>
              </a:rPr>
              <a:t> Manual subtitle creation.</a:t>
            </a:r>
          </a:p>
          <a:p>
            <a:pPr>
              <a:buFont typeface="Wingdings" panose="05000000000000000000" pitchFamily="2" charset="2"/>
              <a:buChar char="Ø"/>
            </a:pPr>
            <a:r>
              <a:rPr lang="en-US" sz="2000" dirty="0">
                <a:solidFill>
                  <a:srgbClr val="FFFFFF"/>
                </a:solidFill>
              </a:rPr>
              <a:t>Gaps in Existing Systems:</a:t>
            </a:r>
          </a:p>
          <a:p>
            <a:pPr>
              <a:buFont typeface="Wingdings" panose="05000000000000000000" pitchFamily="2" charset="2"/>
              <a:buChar char="Ø"/>
            </a:pPr>
            <a:r>
              <a:rPr lang="en-US" sz="2000" dirty="0">
                <a:solidFill>
                  <a:srgbClr val="FFFFFF"/>
                </a:solidFill>
              </a:rPr>
              <a:t> Lack of automation in translations and subtitles.</a:t>
            </a:r>
          </a:p>
          <a:p>
            <a:pPr>
              <a:buFont typeface="Wingdings" panose="05000000000000000000" pitchFamily="2" charset="2"/>
              <a:buChar char="Ø"/>
            </a:pPr>
            <a:r>
              <a:rPr lang="en-US" sz="2000" dirty="0">
                <a:solidFill>
                  <a:srgbClr val="FFFFFF"/>
                </a:solidFill>
              </a:rPr>
              <a:t> Limited support for low-resource languages.</a:t>
            </a:r>
          </a:p>
        </p:txBody>
      </p:sp>
    </p:spTree>
    <p:extLst>
      <p:ext uri="{BB962C8B-B14F-4D97-AF65-F5344CB8AC3E}">
        <p14:creationId xmlns:p14="http://schemas.microsoft.com/office/powerpoint/2010/main" val="84686106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914</TotalTime>
  <Words>4555</Words>
  <Application>Microsoft Office PowerPoint</Application>
  <PresentationFormat>Widescreen</PresentationFormat>
  <Paragraphs>502</Paragraphs>
  <Slides>51</Slides>
  <Notes>0</Notes>
  <HiddenSlides>12</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Arial</vt:lpstr>
      <vt:lpstr>Calibri</vt:lpstr>
      <vt:lpstr>Calibri (Body)</vt:lpstr>
      <vt:lpstr>Calibri Light</vt:lpstr>
      <vt:lpstr>Cambria</vt:lpstr>
      <vt:lpstr>Constantia</vt:lpstr>
      <vt:lpstr>Times New Roman</vt:lpstr>
      <vt:lpstr>Verdana</vt:lpstr>
      <vt:lpstr>Wingdings</vt:lpstr>
      <vt:lpstr>Office Theme</vt:lpstr>
      <vt:lpstr>1_Office Theme</vt:lpstr>
      <vt:lpstr>AI-Powered System for Translating Educational Content and Generating Regionally Accurate Subtitles</vt:lpstr>
      <vt:lpstr>PowerPoint Presentation</vt:lpstr>
      <vt:lpstr>PowerPoint Presentation</vt:lpstr>
      <vt:lpstr>PowerPoint Presentation</vt:lpstr>
      <vt:lpstr>   INTRODUCTION    </vt:lpstr>
      <vt:lpstr>PowerPoint Presentation</vt:lpstr>
      <vt:lpstr>PowerPoint Presentation</vt:lpstr>
      <vt:lpstr>PowerPoint Presentation</vt:lpstr>
      <vt:lpstr>Existing Systems &amp; Gaps</vt:lpstr>
      <vt:lpstr>Proposed Solution</vt:lpstr>
      <vt:lpstr>Applications  Education: Making global educational content accessible to local communities in their own languages. Corporate Training: Multilingual employee training materials with regionally accurate subtitles. Healthcare and Public Services: Providing medical and legal content in multiple languages for better outreach. </vt:lpstr>
      <vt:lpstr>Hardware and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abdul muqtadir</dc:creator>
  <cp:lastModifiedBy>abdul muqtadir</cp:lastModifiedBy>
  <cp:revision>1</cp:revision>
  <dcterms:created xsi:type="dcterms:W3CDTF">2025-02-27T04:23:48Z</dcterms:created>
  <dcterms:modified xsi:type="dcterms:W3CDTF">2025-06-27T04:37:14Z</dcterms:modified>
</cp:coreProperties>
</file>